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88" r:id="rId4"/>
  </p:sldMasterIdLst>
  <p:notesMasterIdLst>
    <p:notesMasterId r:id="rId46"/>
  </p:notesMasterIdLst>
  <p:sldIdLst>
    <p:sldId id="256" r:id="rId5"/>
    <p:sldId id="391" r:id="rId6"/>
    <p:sldId id="384" r:id="rId7"/>
    <p:sldId id="385" r:id="rId8"/>
    <p:sldId id="386" r:id="rId9"/>
    <p:sldId id="378" r:id="rId10"/>
    <p:sldId id="387" r:id="rId11"/>
    <p:sldId id="388" r:id="rId12"/>
    <p:sldId id="389" r:id="rId13"/>
    <p:sldId id="390" r:id="rId14"/>
    <p:sldId id="343" r:id="rId15"/>
    <p:sldId id="335" r:id="rId16"/>
    <p:sldId id="334" r:id="rId17"/>
    <p:sldId id="340" r:id="rId18"/>
    <p:sldId id="344" r:id="rId19"/>
    <p:sldId id="339" r:id="rId20"/>
    <p:sldId id="369" r:id="rId21"/>
    <p:sldId id="368" r:id="rId22"/>
    <p:sldId id="393" r:id="rId23"/>
    <p:sldId id="394" r:id="rId24"/>
    <p:sldId id="395" r:id="rId25"/>
    <p:sldId id="392" r:id="rId26"/>
    <p:sldId id="353" r:id="rId27"/>
    <p:sldId id="351" r:id="rId28"/>
    <p:sldId id="341" r:id="rId29"/>
    <p:sldId id="352" r:id="rId30"/>
    <p:sldId id="350" r:id="rId31"/>
    <p:sldId id="363" r:id="rId32"/>
    <p:sldId id="364" r:id="rId33"/>
    <p:sldId id="359" r:id="rId34"/>
    <p:sldId id="380" r:id="rId35"/>
    <p:sldId id="379" r:id="rId36"/>
    <p:sldId id="376" r:id="rId37"/>
    <p:sldId id="377" r:id="rId38"/>
    <p:sldId id="370" r:id="rId39"/>
    <p:sldId id="371" r:id="rId40"/>
    <p:sldId id="372" r:id="rId41"/>
    <p:sldId id="373" r:id="rId42"/>
    <p:sldId id="375" r:id="rId43"/>
    <p:sldId id="374" r:id="rId44"/>
    <p:sldId id="358" r:id="rId45"/>
  </p:sldIdLst>
  <p:sldSz cx="9144000" cy="5143500" type="screen16x9"/>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68" userDrawn="1">
          <p15:clr>
            <a:srgbClr val="A4A3A4"/>
          </p15:clr>
        </p15:guide>
        <p15:guide id="4" pos="5692" userDrawn="1">
          <p15:clr>
            <a:srgbClr val="A4A3A4"/>
          </p15:clr>
        </p15:guide>
        <p15:guide id="5" orient="horz" pos="577" userDrawn="1">
          <p15:clr>
            <a:srgbClr val="A4A3A4"/>
          </p15:clr>
        </p15:guide>
        <p15:guide id="6" orient="horz" pos="622" userDrawn="1">
          <p15:clr>
            <a:srgbClr val="A4A3A4"/>
          </p15:clr>
        </p15:guide>
        <p15:guide id="7" orient="horz" pos="31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8D503B"/>
    <a:srgbClr val="50412C"/>
    <a:srgbClr val="CD5F50"/>
    <a:srgbClr val="6B95A1"/>
    <a:srgbClr val="D1C9BE"/>
    <a:srgbClr val="E9B178"/>
    <a:srgbClr val="B3AA9D"/>
    <a:srgbClr val="50412B"/>
    <a:srgbClr val="EFEA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5A9246-759A-4201-99F5-E734709174BF}" v="22" dt="2025-06-11T10:47:01.809"/>
  </p1510:revLst>
</p1510:revInfo>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Közepesen sötét stílu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incs stílus, csak rác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1903" autoAdjust="0"/>
  </p:normalViewPr>
  <p:slideViewPr>
    <p:cSldViewPr>
      <p:cViewPr varScale="1">
        <p:scale>
          <a:sx n="127" d="100"/>
          <a:sy n="127" d="100"/>
        </p:scale>
        <p:origin x="138" y="462"/>
      </p:cViewPr>
      <p:guideLst>
        <p:guide orient="horz" pos="1620"/>
        <p:guide pos="2880"/>
        <p:guide pos="68"/>
        <p:guide pos="5692"/>
        <p:guide orient="horz" pos="577"/>
        <p:guide orient="horz" pos="622"/>
        <p:guide orient="horz" pos="3162"/>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quang a" userId="81c76a5d4aabd278" providerId="LiveId" clId="{B15A9246-759A-4201-99F5-E734709174BF}"/>
    <pc:docChg chg="undo custSel addSld delSld modSld">
      <pc:chgData name="nguyen quang a" userId="81c76a5d4aabd278" providerId="LiveId" clId="{B15A9246-759A-4201-99F5-E734709174BF}" dt="2025-06-11T10:52:19.267" v="1972" actId="113"/>
      <pc:docMkLst>
        <pc:docMk/>
      </pc:docMkLst>
      <pc:sldChg chg="addSp delSp modSp mod delAnim">
        <pc:chgData name="nguyen quang a" userId="81c76a5d4aabd278" providerId="LiveId" clId="{B15A9246-759A-4201-99F5-E734709174BF}" dt="2025-06-09T11:03:18.932" v="99" actId="21"/>
        <pc:sldMkLst>
          <pc:docMk/>
          <pc:sldMk cId="0" sldId="256"/>
        </pc:sldMkLst>
        <pc:spChg chg="mod">
          <ac:chgData name="nguyen quang a" userId="81c76a5d4aabd278" providerId="LiveId" clId="{B15A9246-759A-4201-99F5-E734709174BF}" dt="2025-06-09T03:04:25.512" v="7" actId="27636"/>
          <ac:spMkLst>
            <pc:docMk/>
            <pc:sldMk cId="0" sldId="256"/>
            <ac:spMk id="3" creationId="{00000000-0000-0000-0000-000000000000}"/>
          </ac:spMkLst>
        </pc:spChg>
      </pc:sldChg>
      <pc:sldChg chg="modSp mod">
        <pc:chgData name="nguyen quang a" userId="81c76a5d4aabd278" providerId="LiveId" clId="{B15A9246-759A-4201-99F5-E734709174BF}" dt="2025-06-07T02:57:30.534" v="4" actId="20577"/>
        <pc:sldMkLst>
          <pc:docMk/>
          <pc:sldMk cId="824015388" sldId="344"/>
        </pc:sldMkLst>
        <pc:graphicFrameChg chg="modGraphic">
          <ac:chgData name="nguyen quang a" userId="81c76a5d4aabd278" providerId="LiveId" clId="{B15A9246-759A-4201-99F5-E734709174BF}" dt="2025-06-07T02:57:30.534" v="4" actId="20577"/>
          <ac:graphicFrameMkLst>
            <pc:docMk/>
            <pc:sldMk cId="824015388" sldId="344"/>
            <ac:graphicFrameMk id="6" creationId="{00000000-0000-0000-0000-000000000000}"/>
          </ac:graphicFrameMkLst>
        </pc:graphicFrameChg>
      </pc:sldChg>
      <pc:sldChg chg="modSp mod">
        <pc:chgData name="nguyen quang a" userId="81c76a5d4aabd278" providerId="LiveId" clId="{B15A9246-759A-4201-99F5-E734709174BF}" dt="2025-06-09T11:06:31.950" v="103" actId="20577"/>
        <pc:sldMkLst>
          <pc:docMk/>
          <pc:sldMk cId="2702428143" sldId="359"/>
        </pc:sldMkLst>
        <pc:spChg chg="mod">
          <ac:chgData name="nguyen quang a" userId="81c76a5d4aabd278" providerId="LiveId" clId="{B15A9246-759A-4201-99F5-E734709174BF}" dt="2025-06-09T11:06:31.950" v="103" actId="20577"/>
          <ac:spMkLst>
            <pc:docMk/>
            <pc:sldMk cId="2702428143" sldId="359"/>
            <ac:spMk id="2" creationId="{00000000-0000-0000-0000-000000000000}"/>
          </ac:spMkLst>
        </pc:spChg>
        <pc:graphicFrameChg chg="mod">
          <ac:chgData name="nguyen quang a" userId="81c76a5d4aabd278" providerId="LiveId" clId="{B15A9246-759A-4201-99F5-E734709174BF}" dt="2025-06-09T03:04:25.211" v="6"/>
          <ac:graphicFrameMkLst>
            <pc:docMk/>
            <pc:sldMk cId="2702428143" sldId="359"/>
            <ac:graphicFrameMk id="4" creationId="{00000000-0000-0000-0000-000000000000}"/>
          </ac:graphicFrameMkLst>
        </pc:graphicFrameChg>
      </pc:sldChg>
      <pc:sldChg chg="modSp mod">
        <pc:chgData name="nguyen quang a" userId="81c76a5d4aabd278" providerId="LiveId" clId="{B15A9246-759A-4201-99F5-E734709174BF}" dt="2025-06-09T03:15:31.757" v="80" actId="20577"/>
        <pc:sldMkLst>
          <pc:docMk/>
          <pc:sldMk cId="745674131" sldId="363"/>
        </pc:sldMkLst>
        <pc:spChg chg="mod">
          <ac:chgData name="nguyen quang a" userId="81c76a5d4aabd278" providerId="LiveId" clId="{B15A9246-759A-4201-99F5-E734709174BF}" dt="2025-06-09T03:15:31.757" v="80" actId="20577"/>
          <ac:spMkLst>
            <pc:docMk/>
            <pc:sldMk cId="745674131" sldId="363"/>
            <ac:spMk id="30" creationId="{00000000-0000-0000-0000-000000000000}"/>
          </ac:spMkLst>
        </pc:spChg>
      </pc:sldChg>
      <pc:sldChg chg="modSp">
        <pc:chgData name="nguyen quang a" userId="81c76a5d4aabd278" providerId="LiveId" clId="{B15A9246-759A-4201-99F5-E734709174BF}" dt="2025-06-09T03:04:25.211" v="6"/>
        <pc:sldMkLst>
          <pc:docMk/>
          <pc:sldMk cId="1237519744" sldId="364"/>
        </pc:sldMkLst>
        <pc:spChg chg="mod">
          <ac:chgData name="nguyen quang a" userId="81c76a5d4aabd278" providerId="LiveId" clId="{B15A9246-759A-4201-99F5-E734709174BF}" dt="2025-06-09T03:04:25.211" v="6"/>
          <ac:spMkLst>
            <pc:docMk/>
            <pc:sldMk cId="1237519744" sldId="364"/>
            <ac:spMk id="31" creationId="{00000000-0000-0000-0000-000000000000}"/>
          </ac:spMkLst>
        </pc:spChg>
      </pc:sldChg>
      <pc:sldChg chg="modSp">
        <pc:chgData name="nguyen quang a" userId="81c76a5d4aabd278" providerId="LiveId" clId="{B15A9246-759A-4201-99F5-E734709174BF}" dt="2025-06-09T03:04:25.211" v="6"/>
        <pc:sldMkLst>
          <pc:docMk/>
          <pc:sldMk cId="84666405" sldId="371"/>
        </pc:sldMkLst>
        <pc:spChg chg="mod">
          <ac:chgData name="nguyen quang a" userId="81c76a5d4aabd278" providerId="LiveId" clId="{B15A9246-759A-4201-99F5-E734709174BF}" dt="2025-06-09T03:04:25.211" v="6"/>
          <ac:spMkLst>
            <pc:docMk/>
            <pc:sldMk cId="84666405" sldId="371"/>
            <ac:spMk id="3" creationId="{00000000-0000-0000-0000-000000000000}"/>
          </ac:spMkLst>
        </pc:spChg>
      </pc:sldChg>
      <pc:sldChg chg="modSp">
        <pc:chgData name="nguyen quang a" userId="81c76a5d4aabd278" providerId="LiveId" clId="{B15A9246-759A-4201-99F5-E734709174BF}" dt="2025-06-09T03:04:25.211" v="6"/>
        <pc:sldMkLst>
          <pc:docMk/>
          <pc:sldMk cId="809822199" sldId="373"/>
        </pc:sldMkLst>
        <pc:spChg chg="mod">
          <ac:chgData name="nguyen quang a" userId="81c76a5d4aabd278" providerId="LiveId" clId="{B15A9246-759A-4201-99F5-E734709174BF}" dt="2025-06-09T03:04:25.211" v="6"/>
          <ac:spMkLst>
            <pc:docMk/>
            <pc:sldMk cId="809822199" sldId="373"/>
            <ac:spMk id="2" creationId="{00000000-0000-0000-0000-000000000000}"/>
          </ac:spMkLst>
        </pc:spChg>
        <pc:spChg chg="mod">
          <ac:chgData name="nguyen quang a" userId="81c76a5d4aabd278" providerId="LiveId" clId="{B15A9246-759A-4201-99F5-E734709174BF}" dt="2025-06-09T03:04:25.211" v="6"/>
          <ac:spMkLst>
            <pc:docMk/>
            <pc:sldMk cId="809822199" sldId="373"/>
            <ac:spMk id="3" creationId="{00000000-0000-0000-0000-000000000000}"/>
          </ac:spMkLst>
        </pc:spChg>
      </pc:sldChg>
      <pc:sldChg chg="modSp mod">
        <pc:chgData name="nguyen quang a" userId="81c76a5d4aabd278" providerId="LiveId" clId="{B15A9246-759A-4201-99F5-E734709174BF}" dt="2025-06-09T03:08:49.025" v="47" actId="20577"/>
        <pc:sldMkLst>
          <pc:docMk/>
          <pc:sldMk cId="835340545" sldId="374"/>
        </pc:sldMkLst>
        <pc:spChg chg="mod">
          <ac:chgData name="nguyen quang a" userId="81c76a5d4aabd278" providerId="LiveId" clId="{B15A9246-759A-4201-99F5-E734709174BF}" dt="2025-06-09T03:08:49.025" v="47" actId="20577"/>
          <ac:spMkLst>
            <pc:docMk/>
            <pc:sldMk cId="835340545" sldId="374"/>
            <ac:spMk id="2" creationId="{00000000-0000-0000-0000-000000000000}"/>
          </ac:spMkLst>
        </pc:spChg>
        <pc:graphicFrameChg chg="modGraphic">
          <ac:chgData name="nguyen quang a" userId="81c76a5d4aabd278" providerId="LiveId" clId="{B15A9246-759A-4201-99F5-E734709174BF}" dt="2025-06-09T03:07:45.199" v="10" actId="20577"/>
          <ac:graphicFrameMkLst>
            <pc:docMk/>
            <pc:sldMk cId="835340545" sldId="374"/>
            <ac:graphicFrameMk id="5" creationId="{00000000-0000-0000-0000-000000000000}"/>
          </ac:graphicFrameMkLst>
        </pc:graphicFrameChg>
      </pc:sldChg>
      <pc:sldChg chg="modSp">
        <pc:chgData name="nguyen quang a" userId="81c76a5d4aabd278" providerId="LiveId" clId="{B15A9246-759A-4201-99F5-E734709174BF}" dt="2025-06-09T03:06:43.178" v="9"/>
        <pc:sldMkLst>
          <pc:docMk/>
          <pc:sldMk cId="3060000052" sldId="375"/>
        </pc:sldMkLst>
        <pc:spChg chg="mod">
          <ac:chgData name="nguyen quang a" userId="81c76a5d4aabd278" providerId="LiveId" clId="{B15A9246-759A-4201-99F5-E734709174BF}" dt="2025-06-09T03:06:43.178" v="9"/>
          <ac:spMkLst>
            <pc:docMk/>
            <pc:sldMk cId="3060000052" sldId="375"/>
            <ac:spMk id="5" creationId="{00000000-0000-0000-0000-000000000000}"/>
          </ac:spMkLst>
        </pc:spChg>
      </pc:sldChg>
      <pc:sldChg chg="modSp mod">
        <pc:chgData name="nguyen quang a" userId="81c76a5d4aabd278" providerId="LiveId" clId="{B15A9246-759A-4201-99F5-E734709174BF}" dt="2025-06-09T03:17:20.242" v="97" actId="20577"/>
        <pc:sldMkLst>
          <pc:docMk/>
          <pc:sldMk cId="2414797574" sldId="380"/>
        </pc:sldMkLst>
        <pc:spChg chg="mod">
          <ac:chgData name="nguyen quang a" userId="81c76a5d4aabd278" providerId="LiveId" clId="{B15A9246-759A-4201-99F5-E734709174BF}" dt="2025-06-09T03:17:20.242" v="97" actId="20577"/>
          <ac:spMkLst>
            <pc:docMk/>
            <pc:sldMk cId="2414797574" sldId="380"/>
            <ac:spMk id="3" creationId="{00000000-0000-0000-0000-000000000000}"/>
          </ac:spMkLst>
        </pc:spChg>
      </pc:sldChg>
      <pc:sldChg chg="del">
        <pc:chgData name="nguyen quang a" userId="81c76a5d4aabd278" providerId="LiveId" clId="{B15A9246-759A-4201-99F5-E734709174BF}" dt="2025-06-11T10:02:25.746" v="179" actId="2696"/>
        <pc:sldMkLst>
          <pc:docMk/>
          <pc:sldMk cId="812429778" sldId="381"/>
        </pc:sldMkLst>
      </pc:sldChg>
      <pc:sldChg chg="addSp delSp modSp mod delAnim">
        <pc:chgData name="nguyen quang a" userId="81c76a5d4aabd278" providerId="LiveId" clId="{B15A9246-759A-4201-99F5-E734709174BF}" dt="2025-06-09T11:03:44.430" v="101" actId="478"/>
        <pc:sldMkLst>
          <pc:docMk/>
          <pc:sldMk cId="2727332779" sldId="384"/>
        </pc:sldMkLst>
      </pc:sldChg>
      <pc:sldChg chg="addSp delSp modSp mod delAnim">
        <pc:chgData name="nguyen quang a" userId="81c76a5d4aabd278" providerId="LiveId" clId="{B15A9246-759A-4201-99F5-E734709174BF}" dt="2025-06-09T11:03:32.846" v="100" actId="478"/>
        <pc:sldMkLst>
          <pc:docMk/>
          <pc:sldMk cId="1809932691" sldId="385"/>
        </pc:sldMkLst>
      </pc:sldChg>
      <pc:sldChg chg="addSp delSp modSp mod delAnim">
        <pc:chgData name="nguyen quang a" userId="81c76a5d4aabd278" providerId="LiveId" clId="{B15A9246-759A-4201-99F5-E734709174BF}" dt="2025-06-09T11:03:59.872" v="102" actId="478"/>
        <pc:sldMkLst>
          <pc:docMk/>
          <pc:sldMk cId="578099028" sldId="386"/>
        </pc:sldMkLst>
      </pc:sldChg>
      <pc:sldChg chg="modSp mod">
        <pc:chgData name="nguyen quang a" userId="81c76a5d4aabd278" providerId="LiveId" clId="{B15A9246-759A-4201-99F5-E734709174BF}" dt="2025-06-11T09:51:09.360" v="104" actId="20577"/>
        <pc:sldMkLst>
          <pc:docMk/>
          <pc:sldMk cId="1705997894" sldId="388"/>
        </pc:sldMkLst>
        <pc:spChg chg="mod">
          <ac:chgData name="nguyen quang a" userId="81c76a5d4aabd278" providerId="LiveId" clId="{B15A9246-759A-4201-99F5-E734709174BF}" dt="2025-06-11T09:51:09.360" v="104" actId="20577"/>
          <ac:spMkLst>
            <pc:docMk/>
            <pc:sldMk cId="1705997894" sldId="388"/>
            <ac:spMk id="23" creationId="{B1FBBC18-A3D8-9438-39AC-E2A2AF4AD25F}"/>
          </ac:spMkLst>
        </pc:spChg>
      </pc:sldChg>
      <pc:sldChg chg="modSp mod">
        <pc:chgData name="nguyen quang a" userId="81c76a5d4aabd278" providerId="LiveId" clId="{B15A9246-759A-4201-99F5-E734709174BF}" dt="2025-06-11T09:52:39.346" v="105" actId="20577"/>
        <pc:sldMkLst>
          <pc:docMk/>
          <pc:sldMk cId="509610808" sldId="390"/>
        </pc:sldMkLst>
        <pc:spChg chg="mod">
          <ac:chgData name="nguyen quang a" userId="81c76a5d4aabd278" providerId="LiveId" clId="{B15A9246-759A-4201-99F5-E734709174BF}" dt="2025-06-11T09:52:39.346" v="105" actId="20577"/>
          <ac:spMkLst>
            <pc:docMk/>
            <pc:sldMk cId="509610808" sldId="390"/>
            <ac:spMk id="3" creationId="{00000000-0000-0000-0000-000000000000}"/>
          </ac:spMkLst>
        </pc:spChg>
        <pc:spChg chg="mod">
          <ac:chgData name="nguyen quang a" userId="81c76a5d4aabd278" providerId="LiveId" clId="{B15A9246-759A-4201-99F5-E734709174BF}" dt="2025-06-09T03:04:25.528" v="8" actId="27636"/>
          <ac:spMkLst>
            <pc:docMk/>
            <pc:sldMk cId="509610808" sldId="390"/>
            <ac:spMk id="4" creationId="{A56CA9E7-70FC-E963-AFE4-2247E00809EA}"/>
          </ac:spMkLst>
        </pc:spChg>
      </pc:sldChg>
      <pc:sldChg chg="addSp delSp modSp mod delAnim">
        <pc:chgData name="nguyen quang a" userId="81c76a5d4aabd278" providerId="LiveId" clId="{B15A9246-759A-4201-99F5-E734709174BF}" dt="2025-06-09T11:02:54.149" v="98" actId="21"/>
        <pc:sldMkLst>
          <pc:docMk/>
          <pc:sldMk cId="2671545530" sldId="391"/>
        </pc:sldMkLst>
        <pc:spChg chg="mod">
          <ac:chgData name="nguyen quang a" userId="81c76a5d4aabd278" providerId="LiveId" clId="{B15A9246-759A-4201-99F5-E734709174BF}" dt="2025-06-09T03:10:59.103" v="60" actId="20577"/>
          <ac:spMkLst>
            <pc:docMk/>
            <pc:sldMk cId="2671545530" sldId="391"/>
            <ac:spMk id="5" creationId="{6E0EF257-87CF-A481-642B-8CFBFF0A1B4E}"/>
          </ac:spMkLst>
        </pc:spChg>
      </pc:sldChg>
      <pc:sldChg chg="addSp delSp modSp new mod">
        <pc:chgData name="nguyen quang a" userId="81c76a5d4aabd278" providerId="LiveId" clId="{B15A9246-759A-4201-99F5-E734709174BF}" dt="2025-06-11T10:52:19.267" v="1972" actId="113"/>
        <pc:sldMkLst>
          <pc:docMk/>
          <pc:sldMk cId="2656228699" sldId="392"/>
        </pc:sldMkLst>
        <pc:spChg chg="mod">
          <ac:chgData name="nguyen quang a" userId="81c76a5d4aabd278" providerId="LiveId" clId="{B15A9246-759A-4201-99F5-E734709174BF}" dt="2025-06-11T10:52:19.267" v="1972" actId="113"/>
          <ac:spMkLst>
            <pc:docMk/>
            <pc:sldMk cId="2656228699" sldId="392"/>
            <ac:spMk id="2" creationId="{EBF84E93-F038-8163-F2D0-A4FBB2FA7061}"/>
          </ac:spMkLst>
        </pc:spChg>
        <pc:spChg chg="del mod">
          <ac:chgData name="nguyen quang a" userId="81c76a5d4aabd278" providerId="LiveId" clId="{B15A9246-759A-4201-99F5-E734709174BF}" dt="2025-06-11T10:00:57.153" v="176" actId="931"/>
          <ac:spMkLst>
            <pc:docMk/>
            <pc:sldMk cId="2656228699" sldId="392"/>
            <ac:spMk id="3" creationId="{F8175F2C-77F0-F322-E90D-8E79C5A048D2}"/>
          </ac:spMkLst>
        </pc:spChg>
        <pc:picChg chg="add mod">
          <ac:chgData name="nguyen quang a" userId="81c76a5d4aabd278" providerId="LiveId" clId="{B15A9246-759A-4201-99F5-E734709174BF}" dt="2025-06-11T10:02:54.143" v="183" actId="14100"/>
          <ac:picMkLst>
            <pc:docMk/>
            <pc:sldMk cId="2656228699" sldId="392"/>
            <ac:picMk id="5" creationId="{1A878800-2082-C6CB-A6B8-99F58E478CC4}"/>
          </ac:picMkLst>
        </pc:picChg>
      </pc:sldChg>
      <pc:sldChg chg="new del">
        <pc:chgData name="nguyen quang a" userId="81c76a5d4aabd278" providerId="LiveId" clId="{B15A9246-759A-4201-99F5-E734709174BF}" dt="2025-06-11T10:04:23.338" v="185" actId="680"/>
        <pc:sldMkLst>
          <pc:docMk/>
          <pc:sldMk cId="3230296448" sldId="393"/>
        </pc:sldMkLst>
      </pc:sldChg>
      <pc:sldChg chg="modSp new mod">
        <pc:chgData name="nguyen quang a" userId="81c76a5d4aabd278" providerId="LiveId" clId="{B15A9246-759A-4201-99F5-E734709174BF}" dt="2025-06-11T10:22:27.880" v="764" actId="20577"/>
        <pc:sldMkLst>
          <pc:docMk/>
          <pc:sldMk cId="3821587542" sldId="393"/>
        </pc:sldMkLst>
        <pc:spChg chg="mod">
          <ac:chgData name="nguyen quang a" userId="81c76a5d4aabd278" providerId="LiveId" clId="{B15A9246-759A-4201-99F5-E734709174BF}" dt="2025-06-11T10:21:07.091" v="724" actId="27636"/>
          <ac:spMkLst>
            <pc:docMk/>
            <pc:sldMk cId="3821587542" sldId="393"/>
            <ac:spMk id="2" creationId="{7E9800FD-1C18-3005-F061-1BD20A38F421}"/>
          </ac:spMkLst>
        </pc:spChg>
        <pc:spChg chg="mod">
          <ac:chgData name="nguyen quang a" userId="81c76a5d4aabd278" providerId="LiveId" clId="{B15A9246-759A-4201-99F5-E734709174BF}" dt="2025-06-11T10:22:27.880" v="764" actId="20577"/>
          <ac:spMkLst>
            <pc:docMk/>
            <pc:sldMk cId="3821587542" sldId="393"/>
            <ac:spMk id="3" creationId="{0E44E0F9-FB71-6505-5250-6E9B8A6CC9E7}"/>
          </ac:spMkLst>
        </pc:spChg>
      </pc:sldChg>
      <pc:sldChg chg="modSp new mod">
        <pc:chgData name="nguyen quang a" userId="81c76a5d4aabd278" providerId="LiveId" clId="{B15A9246-759A-4201-99F5-E734709174BF}" dt="2025-06-11T10:51:06.242" v="1970" actId="255"/>
        <pc:sldMkLst>
          <pc:docMk/>
          <pc:sldMk cId="1523047714" sldId="394"/>
        </pc:sldMkLst>
        <pc:spChg chg="mod">
          <ac:chgData name="nguyen quang a" userId="81c76a5d4aabd278" providerId="LiveId" clId="{B15A9246-759A-4201-99F5-E734709174BF}" dt="2025-06-11T10:51:06.242" v="1970" actId="255"/>
          <ac:spMkLst>
            <pc:docMk/>
            <pc:sldMk cId="1523047714" sldId="394"/>
            <ac:spMk id="2" creationId="{D3BE2D88-7D5E-65FC-C73F-43DC563CDECC}"/>
          </ac:spMkLst>
        </pc:spChg>
        <pc:spChg chg="mod">
          <ac:chgData name="nguyen quang a" userId="81c76a5d4aabd278" providerId="LiveId" clId="{B15A9246-759A-4201-99F5-E734709174BF}" dt="2025-06-11T10:35:00.073" v="1427" actId="20577"/>
          <ac:spMkLst>
            <pc:docMk/>
            <pc:sldMk cId="1523047714" sldId="394"/>
            <ac:spMk id="3" creationId="{3A64603C-11DE-84EC-CABE-12B42909CE87}"/>
          </ac:spMkLst>
        </pc:spChg>
      </pc:sldChg>
      <pc:sldChg chg="modSp new mod">
        <pc:chgData name="nguyen quang a" userId="81c76a5d4aabd278" providerId="LiveId" clId="{B15A9246-759A-4201-99F5-E734709174BF}" dt="2025-06-11T10:48:59.563" v="1969" actId="14100"/>
        <pc:sldMkLst>
          <pc:docMk/>
          <pc:sldMk cId="521630017" sldId="395"/>
        </pc:sldMkLst>
        <pc:spChg chg="mod">
          <ac:chgData name="nguyen quang a" userId="81c76a5d4aabd278" providerId="LiveId" clId="{B15A9246-759A-4201-99F5-E734709174BF}" dt="2025-06-11T10:35:43.292" v="1433"/>
          <ac:spMkLst>
            <pc:docMk/>
            <pc:sldMk cId="521630017" sldId="395"/>
            <ac:spMk id="2" creationId="{0C603894-A86E-461C-E024-18B877A24DD2}"/>
          </ac:spMkLst>
        </pc:spChg>
        <pc:spChg chg="mod">
          <ac:chgData name="nguyen quang a" userId="81c76a5d4aabd278" providerId="LiveId" clId="{B15A9246-759A-4201-99F5-E734709174BF}" dt="2025-06-11T10:48:59.563" v="1969" actId="14100"/>
          <ac:spMkLst>
            <pc:docMk/>
            <pc:sldMk cId="521630017" sldId="395"/>
            <ac:spMk id="3" creationId="{1AF0FCA1-AE0F-2331-9557-5DCC52177CE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DF1B6C-BCD4-42B0-88F5-C5E258B8D2BC}" type="datetimeFigureOut">
              <a:rPr lang="hu-HU" smtClean="0"/>
              <a:pPr/>
              <a:t>2025. 06. 11.</a:t>
            </a:fld>
            <a:endParaRPr lang="hu-HU"/>
          </a:p>
        </p:txBody>
      </p:sp>
      <p:sp>
        <p:nvSpPr>
          <p:cNvPr id="4" name="Diakép helye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D4A179-5995-42C8-A8DD-75973595F132}" type="slidenum">
              <a:rPr lang="hu-HU" smtClean="0"/>
              <a:pPr/>
              <a:t>‹#›</a:t>
            </a:fld>
            <a:endParaRPr lang="hu-HU"/>
          </a:p>
        </p:txBody>
      </p:sp>
    </p:spTree>
    <p:extLst>
      <p:ext uri="{BB962C8B-B14F-4D97-AF65-F5344CB8AC3E}">
        <p14:creationId xmlns:p14="http://schemas.microsoft.com/office/powerpoint/2010/main" val="32470785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2BD4A179-5995-42C8-A8DD-75973595F132}" type="slidenum">
              <a:rPr lang="hu-HU" smtClean="0"/>
              <a:pPr/>
              <a:t>9</a:t>
            </a:fld>
            <a:endParaRPr lang="hu-HU"/>
          </a:p>
        </p:txBody>
      </p:sp>
    </p:spTree>
    <p:extLst>
      <p:ext uri="{BB962C8B-B14F-4D97-AF65-F5344CB8AC3E}">
        <p14:creationId xmlns:p14="http://schemas.microsoft.com/office/powerpoint/2010/main" val="471982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09309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7638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3179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baseline="0"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9866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9314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7131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56" name="Google Shape;156;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35292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35507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122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0341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10</a:t>
            </a:fld>
            <a:endParaRPr lang="hu-HU"/>
          </a:p>
        </p:txBody>
      </p:sp>
    </p:spTree>
    <p:extLst>
      <p:ext uri="{BB962C8B-B14F-4D97-AF65-F5344CB8AC3E}">
        <p14:creationId xmlns:p14="http://schemas.microsoft.com/office/powerpoint/2010/main" val="3869585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94397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85656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10032B-C540-4B8C-810A-23960B1398D5}"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38524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12</a:t>
            </a:fld>
            <a:endParaRPr lang="hu-HU"/>
          </a:p>
        </p:txBody>
      </p:sp>
    </p:spTree>
    <p:extLst>
      <p:ext uri="{BB962C8B-B14F-4D97-AF65-F5344CB8AC3E}">
        <p14:creationId xmlns:p14="http://schemas.microsoft.com/office/powerpoint/2010/main" val="1828927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10"/>
          </p:nvPr>
        </p:nvSpPr>
        <p:spPr/>
        <p:txBody>
          <a:bodyPr/>
          <a:lstStyle/>
          <a:p>
            <a:fld id="{2BD4A179-5995-42C8-A8DD-75973595F132}" type="slidenum">
              <a:rPr lang="hu-HU" smtClean="0"/>
              <a:pPr/>
              <a:t>13</a:t>
            </a:fld>
            <a:endParaRPr lang="hu-HU"/>
          </a:p>
        </p:txBody>
      </p:sp>
    </p:spTree>
    <p:extLst>
      <p:ext uri="{BB962C8B-B14F-4D97-AF65-F5344CB8AC3E}">
        <p14:creationId xmlns:p14="http://schemas.microsoft.com/office/powerpoint/2010/main" val="21380719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14</a:t>
            </a:fld>
            <a:endParaRPr lang="hu-HU"/>
          </a:p>
        </p:txBody>
      </p:sp>
    </p:spTree>
    <p:extLst>
      <p:ext uri="{BB962C8B-B14F-4D97-AF65-F5344CB8AC3E}">
        <p14:creationId xmlns:p14="http://schemas.microsoft.com/office/powerpoint/2010/main" val="1509167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69C8E1-7FD2-4FF5-87B7-6BA787EFBDD0}"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30650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fld id="{2BD4A179-5995-42C8-A8DD-75973595F132}" type="slidenum">
              <a:rPr lang="hu-HU" smtClean="0"/>
              <a:pPr/>
              <a:t>16</a:t>
            </a:fld>
            <a:endParaRPr lang="hu-HU"/>
          </a:p>
        </p:txBody>
      </p:sp>
    </p:spTree>
    <p:extLst>
      <p:ext uri="{BB962C8B-B14F-4D97-AF65-F5344CB8AC3E}">
        <p14:creationId xmlns:p14="http://schemas.microsoft.com/office/powerpoint/2010/main" val="2479789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p:sp>
      <p:sp>
        <p:nvSpPr>
          <p:cNvPr id="3" name="Jegyzetek helye 2"/>
          <p:cNvSpPr>
            <a:spLocks noGrp="1"/>
          </p:cNvSpPr>
          <p:nvPr>
            <p:ph type="body" idx="1"/>
          </p:nvPr>
        </p:nvSpPr>
        <p:spPr/>
        <p:txBody>
          <a:bodyPr>
            <a:normAutofit/>
          </a:bodyPr>
          <a:lstStyle/>
          <a:p>
            <a:endParaRPr lang="hu-HU" dirty="0"/>
          </a:p>
        </p:txBody>
      </p:sp>
      <p:sp>
        <p:nvSpPr>
          <p:cNvPr id="4" name="Dia számának helye 3"/>
          <p:cNvSpPr>
            <a:spLocks noGrp="1"/>
          </p:cNvSpPr>
          <p:nvPr>
            <p:ph type="sldNum" sz="quarter" idx="10"/>
          </p:nvPr>
        </p:nvSpPr>
        <p:spPr/>
        <p:txBody>
          <a:bodyPr/>
          <a:lstStyle/>
          <a:p>
            <a:fld id="{FE69C8E1-7FD2-4FF5-87B7-6BA787EFBDD0}" type="slidenum">
              <a:rPr lang="hu-HU" smtClean="0"/>
              <a:pPr/>
              <a:t>18</a:t>
            </a:fld>
            <a:endParaRPr lang="hu-HU"/>
          </a:p>
        </p:txBody>
      </p:sp>
    </p:spTree>
    <p:extLst>
      <p:ext uri="{BB962C8B-B14F-4D97-AF65-F5344CB8AC3E}">
        <p14:creationId xmlns:p14="http://schemas.microsoft.com/office/powerpoint/2010/main" val="341975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GB"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D4A179-5995-42C8-A8DD-75973595F132}" type="slidenum">
              <a:rPr kumimoji="0" lang="hu-H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hu-H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4202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a:t>Mintacím szerkesztése</a:t>
            </a:r>
          </a:p>
        </p:txBody>
      </p:sp>
      <p:sp>
        <p:nvSpPr>
          <p:cNvPr id="3" name="Függőleges szöveg helye 2"/>
          <p:cNvSpPr>
            <a:spLocks noGrp="1"/>
          </p:cNvSpPr>
          <p:nvPr>
            <p:ph type="body" orient="vert" idx="1"/>
          </p:nvPr>
        </p:nvSpPr>
        <p:spPr>
          <a:xfrm>
            <a:off x="457200" y="1200151"/>
            <a:ext cx="8229600" cy="3394472"/>
          </a:xfrm>
          <a:prstGeom prst="rect">
            <a:avLst/>
          </a:prstGeo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a:prstGeom prst="rect">
            <a:avLst/>
          </a:prstGeom>
        </p:spPr>
        <p:txBody>
          <a:bodyPr vert="eaVert"/>
          <a:lstStyle/>
          <a:p>
            <a:r>
              <a:rPr lang="hu-HU"/>
              <a:t>Mintacím szerkesztése</a:t>
            </a:r>
          </a:p>
        </p:txBody>
      </p:sp>
      <p:sp>
        <p:nvSpPr>
          <p:cNvPr id="3" name="Függőleges szöveg helye 2"/>
          <p:cNvSpPr>
            <a:spLocks noGrp="1"/>
          </p:cNvSpPr>
          <p:nvPr>
            <p:ph type="body" orient="vert" idx="1"/>
          </p:nvPr>
        </p:nvSpPr>
        <p:spPr>
          <a:xfrm>
            <a:off x="457200" y="205979"/>
            <a:ext cx="6019800" cy="4388644"/>
          </a:xfrm>
          <a:prstGeom prst="rect">
            <a:avLst/>
          </a:prstGeo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normAutofit/>
          </a:bodyPr>
          <a:lstStyle>
            <a:lvl1pPr>
              <a:defRPr sz="2200"/>
            </a:lvl1pPr>
          </a:lstStyle>
          <a:p>
            <a:r>
              <a:rPr lang="hu-HU" dirty="0"/>
              <a:t>Mintacím szerkesztése</a:t>
            </a:r>
          </a:p>
        </p:txBody>
      </p:sp>
      <p:sp>
        <p:nvSpPr>
          <p:cNvPr id="3" name="Tartalom helye 2"/>
          <p:cNvSpPr>
            <a:spLocks noGrp="1"/>
          </p:cNvSpPr>
          <p:nvPr>
            <p:ph idx="1"/>
          </p:nvPr>
        </p:nvSpPr>
        <p:spPr>
          <a:xfrm>
            <a:off x="457200" y="1200151"/>
            <a:ext cx="8229600" cy="3394472"/>
          </a:xfrm>
          <a:prstGeom prst="rect">
            <a:avLst/>
          </a:prstGeo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585534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ím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316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ím és tartal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34956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8712305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4380358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3507641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45519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492117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ím és tartal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2616332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686022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1709716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05979"/>
            <a:ext cx="6019800" cy="4388644"/>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9896330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1_Cím és tartalom">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normAutofit/>
          </a:bodyPr>
          <a:lstStyle>
            <a:lvl1pPr>
              <a:defRPr sz="2200"/>
            </a:lvl1pPr>
          </a:lstStyle>
          <a:p>
            <a:r>
              <a:rPr lang="hu-HU" dirty="0"/>
              <a:t>Mintacím szerkesztése</a:t>
            </a:r>
          </a:p>
        </p:txBody>
      </p:sp>
      <p:sp>
        <p:nvSpPr>
          <p:cNvPr id="3" name="Tartalom helye 2"/>
          <p:cNvSpPr>
            <a:spLocks noGrp="1"/>
          </p:cNvSpPr>
          <p:nvPr>
            <p:ph idx="1"/>
          </p:nvPr>
        </p:nvSpPr>
        <p:spPr>
          <a:xfrm>
            <a:off x="457200" y="1200151"/>
            <a:ext cx="8229600" cy="3394472"/>
          </a:xfrm>
          <a:prstGeom prst="rect">
            <a:avLst/>
          </a:prstGeo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2914043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1597819"/>
            <a:ext cx="7772400" cy="1102519"/>
          </a:xfrm>
        </p:spPr>
        <p:txBody>
          <a:bodyPr/>
          <a:lstStyle/>
          <a:p>
            <a:r>
              <a:rPr lang="hu-HU"/>
              <a:t>Mintacím szerkesztése</a:t>
            </a:r>
          </a:p>
        </p:txBody>
      </p:sp>
      <p:sp>
        <p:nvSpPr>
          <p:cNvPr id="3" name="Alcím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8267478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b="1"/>
            </a:lvl1pPr>
          </a:lstStyle>
          <a:p>
            <a:r>
              <a:rPr lang="hu-HU" dirty="0"/>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671572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6745276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024730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94261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hu-HU" dirty="0"/>
              <a:t>Mintacím szerkesztése</a:t>
            </a:r>
          </a:p>
        </p:txBody>
      </p:sp>
      <p:sp>
        <p:nvSpPr>
          <p:cNvPr id="3" name="Szöveg helye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dirty="0"/>
          </a:p>
        </p:txBody>
      </p:sp>
      <p:sp>
        <p:nvSpPr>
          <p:cNvPr id="5" name="Élőláb helye 4"/>
          <p:cNvSpPr>
            <a:spLocks noGrp="1"/>
          </p:cNvSpPr>
          <p:nvPr>
            <p:ph type="ftr" sz="quarter" idx="11"/>
          </p:nvPr>
        </p:nvSpPr>
        <p:spPr>
          <a:xfrm>
            <a:off x="3124200" y="4767263"/>
            <a:ext cx="2895600" cy="273844"/>
          </a:xfrm>
          <a:prstGeom prst="rect">
            <a:avLst/>
          </a:prstGeom>
        </p:spPr>
        <p:txBody>
          <a:bodyPr/>
          <a:lstStyle/>
          <a:p>
            <a:endParaRPr lang="hu-HU"/>
          </a:p>
        </p:txBody>
      </p:sp>
      <p:sp>
        <p:nvSpPr>
          <p:cNvPr id="6" name="Dia számának helye 5"/>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Dátum helye 2"/>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8625606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9126873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8352533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6868408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6121138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05979"/>
            <a:ext cx="6019800" cy="4388644"/>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6438280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Cím és tartalom">
    <p:spTree>
      <p:nvGrpSpPr>
        <p:cNvPr id="1" name=""/>
        <p:cNvGrpSpPr/>
        <p:nvPr/>
      </p:nvGrpSpPr>
      <p:grpSpPr>
        <a:xfrm>
          <a:off x="0" y="0"/>
          <a:ext cx="0" cy="0"/>
          <a:chOff x="0" y="0"/>
          <a:chExt cx="0" cy="0"/>
        </a:xfrm>
      </p:grpSpPr>
    </p:spTree>
    <p:extLst>
      <p:ext uri="{BB962C8B-B14F-4D97-AF65-F5344CB8AC3E}">
        <p14:creationId xmlns:p14="http://schemas.microsoft.com/office/powerpoint/2010/main" val="5683006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Cím és tartal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540807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1597819"/>
            <a:ext cx="7772400" cy="1102519"/>
          </a:xfrm>
        </p:spPr>
        <p:txBody>
          <a:bodyPr/>
          <a:lstStyle/>
          <a:p>
            <a:r>
              <a:rPr lang="hu-HU"/>
              <a:t>Mintacím szerkesztése</a:t>
            </a:r>
          </a:p>
        </p:txBody>
      </p:sp>
      <p:sp>
        <p:nvSpPr>
          <p:cNvPr id="3" name="Alcím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Alcím mintájának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1429059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Mintacím szerkesztése</a:t>
            </a:r>
          </a:p>
        </p:txBody>
      </p:sp>
      <p:sp>
        <p:nvSpPr>
          <p:cNvPr id="3" name="Tartalom helye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048993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a:t>Mintacím szerkesztése</a:t>
            </a:r>
          </a:p>
        </p:txBody>
      </p:sp>
      <p:sp>
        <p:nvSpPr>
          <p:cNvPr id="3" name="Tartalom helye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3305176"/>
            <a:ext cx="7772400" cy="1021556"/>
          </a:xfrm>
        </p:spPr>
        <p:txBody>
          <a:bodyPr anchor="t"/>
          <a:lstStyle>
            <a:lvl1pPr algn="l">
              <a:defRPr sz="4000" b="1" cap="all"/>
            </a:lvl1pPr>
          </a:lstStyle>
          <a:p>
            <a:r>
              <a:rPr lang="hu-HU"/>
              <a:t>Mintacím szerkesztése</a:t>
            </a:r>
          </a:p>
        </p:txBody>
      </p:sp>
      <p:sp>
        <p:nvSpPr>
          <p:cNvPr id="3" name="Szöveg helye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7506757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Tartalom helye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Tartalom helye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2971718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a:t>Mintacím szerkesztése</a:t>
            </a:r>
          </a:p>
        </p:txBody>
      </p:sp>
      <p:sp>
        <p:nvSpPr>
          <p:cNvPr id="3" name="Szöveg helye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27558718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Mintacím szerkesztése</a:t>
            </a:r>
          </a:p>
        </p:txBody>
      </p:sp>
      <p:sp>
        <p:nvSpPr>
          <p:cNvPr id="3" name="Dátum helye 2"/>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9401096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9817382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2452408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37688398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a:t>Mintacím szerkesztése</a:t>
            </a:r>
          </a:p>
        </p:txBody>
      </p:sp>
      <p:sp>
        <p:nvSpPr>
          <p:cNvPr id="3" name="Függőleges szöveg helye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5889337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05979"/>
            <a:ext cx="2057400" cy="4388644"/>
          </a:xfrm>
        </p:spPr>
        <p:txBody>
          <a:bodyPr vert="eaVert"/>
          <a:lstStyle/>
          <a:p>
            <a:r>
              <a:rPr lang="hu-HU"/>
              <a:t>Mintacím szerkesztése</a:t>
            </a:r>
          </a:p>
        </p:txBody>
      </p:sp>
      <p:sp>
        <p:nvSpPr>
          <p:cNvPr id="3" name="Függőleges szöveg helye 2"/>
          <p:cNvSpPr>
            <a:spLocks noGrp="1"/>
          </p:cNvSpPr>
          <p:nvPr>
            <p:ph type="body" orient="vert" idx="1"/>
          </p:nvPr>
        </p:nvSpPr>
        <p:spPr>
          <a:xfrm>
            <a:off x="457200" y="205979"/>
            <a:ext cx="6019800" cy="4388644"/>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10"/>
          </p:nvPr>
        </p:nvSpPr>
        <p:spPr/>
        <p:txBody>
          <a:bodyPr/>
          <a:lstStyle/>
          <a:p>
            <a:fld id="{5B279A9B-E3FB-4FD3-A5B2-9BF015E5B4AB}" type="datetimeFigureOut">
              <a:rPr lang="hu-HU" smtClean="0"/>
              <a:pPr/>
              <a:t>2025. 06. 11.</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49F92712-BF39-4E0E-BDA3-AE39BD0ACF9D}" type="slidenum">
              <a:rPr lang="hu-HU" smtClean="0"/>
              <a:pPr/>
              <a:t>‹#›</a:t>
            </a:fld>
            <a:endParaRPr lang="hu-HU"/>
          </a:p>
        </p:txBody>
      </p:sp>
    </p:spTree>
    <p:extLst>
      <p:ext uri="{BB962C8B-B14F-4D97-AF65-F5344CB8AC3E}">
        <p14:creationId xmlns:p14="http://schemas.microsoft.com/office/powerpoint/2010/main" val="12239087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_Cím és tartal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9067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lvl1pPr>
              <a:defRPr/>
            </a:lvl1pPr>
          </a:lstStyle>
          <a:p>
            <a:r>
              <a:rPr lang="hu-HU"/>
              <a:t>Mintacím szerkesztése</a:t>
            </a:r>
          </a:p>
        </p:txBody>
      </p:sp>
      <p:sp>
        <p:nvSpPr>
          <p:cNvPr id="3" name="Szöveg helye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Tartalom helye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5" name="Szöveg helye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Tartalom helye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7" name="Dátum helye 6"/>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8" name="Élőláb helye 7"/>
          <p:cNvSpPr>
            <a:spLocks noGrp="1"/>
          </p:cNvSpPr>
          <p:nvPr>
            <p:ph type="ftr" sz="quarter" idx="11"/>
          </p:nvPr>
        </p:nvSpPr>
        <p:spPr>
          <a:xfrm>
            <a:off x="3124200" y="4767263"/>
            <a:ext cx="2895600" cy="273844"/>
          </a:xfrm>
          <a:prstGeom prst="rect">
            <a:avLst/>
          </a:prstGeom>
        </p:spPr>
        <p:txBody>
          <a:bodyPr/>
          <a:lstStyle/>
          <a:p>
            <a:endParaRPr lang="hu-HU"/>
          </a:p>
        </p:txBody>
      </p:sp>
      <p:sp>
        <p:nvSpPr>
          <p:cNvPr id="9" name="Dia számának helye 8"/>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a:xfrm>
            <a:off x="457200" y="205979"/>
            <a:ext cx="8229600" cy="857250"/>
          </a:xfrm>
          <a:prstGeom prst="rect">
            <a:avLst/>
          </a:prstGeom>
        </p:spPr>
        <p:txBody>
          <a:bodyPr/>
          <a:lstStyle/>
          <a:p>
            <a:r>
              <a:rPr lang="hu-HU"/>
              <a:t>Mintacím szerkesztése</a:t>
            </a:r>
          </a:p>
        </p:txBody>
      </p:sp>
      <p:sp>
        <p:nvSpPr>
          <p:cNvPr id="3" name="Dátum helye 2"/>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4" name="Élőláb helye 3"/>
          <p:cNvSpPr>
            <a:spLocks noGrp="1"/>
          </p:cNvSpPr>
          <p:nvPr>
            <p:ph type="ftr" sz="quarter" idx="11"/>
          </p:nvPr>
        </p:nvSpPr>
        <p:spPr>
          <a:xfrm>
            <a:off x="3124200" y="4767263"/>
            <a:ext cx="2895600" cy="273844"/>
          </a:xfrm>
          <a:prstGeom prst="rect">
            <a:avLst/>
          </a:prstGeom>
        </p:spPr>
        <p:txBody>
          <a:bodyPr/>
          <a:lstStyle/>
          <a:p>
            <a:endParaRPr lang="hu-HU"/>
          </a:p>
        </p:txBody>
      </p:sp>
      <p:sp>
        <p:nvSpPr>
          <p:cNvPr id="5" name="Dia számának helye 4"/>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3" name="Élőláb helye 2"/>
          <p:cNvSpPr>
            <a:spLocks noGrp="1"/>
          </p:cNvSpPr>
          <p:nvPr>
            <p:ph type="ftr" sz="quarter" idx="11"/>
          </p:nvPr>
        </p:nvSpPr>
        <p:spPr>
          <a:xfrm>
            <a:off x="3124200" y="4767263"/>
            <a:ext cx="2895600" cy="273844"/>
          </a:xfrm>
          <a:prstGeom prst="rect">
            <a:avLst/>
          </a:prstGeom>
        </p:spPr>
        <p:txBody>
          <a:bodyPr/>
          <a:lstStyle/>
          <a:p>
            <a:endParaRPr lang="hu-HU"/>
          </a:p>
        </p:txBody>
      </p:sp>
      <p:sp>
        <p:nvSpPr>
          <p:cNvPr id="4" name="Dia számának helye 3"/>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1" y="204787"/>
            <a:ext cx="3008313" cy="871538"/>
          </a:xfrm>
          <a:prstGeom prst="rect">
            <a:avLst/>
          </a:prstGeom>
        </p:spPr>
        <p:txBody>
          <a:bodyPr anchor="b"/>
          <a:lstStyle>
            <a:lvl1pPr algn="l">
              <a:defRPr sz="2000" b="1"/>
            </a:lvl1pPr>
          </a:lstStyle>
          <a:p>
            <a:r>
              <a:rPr lang="hu-HU"/>
              <a:t>Mintacím szerkesztése</a:t>
            </a:r>
          </a:p>
        </p:txBody>
      </p:sp>
      <p:sp>
        <p:nvSpPr>
          <p:cNvPr id="3" name="Tartalom helye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Szöveg helye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3600450"/>
            <a:ext cx="5486400" cy="425054"/>
          </a:xfrm>
          <a:prstGeom prst="rect">
            <a:avLst/>
          </a:prstGeom>
        </p:spPr>
        <p:txBody>
          <a:bodyPr anchor="b"/>
          <a:lstStyle>
            <a:lvl1pPr algn="l">
              <a:defRPr sz="2000" b="1"/>
            </a:lvl1pPr>
          </a:lstStyle>
          <a:p>
            <a:r>
              <a:rPr lang="hu-HU"/>
              <a:t>Mintacím szerkesztése</a:t>
            </a:r>
          </a:p>
        </p:txBody>
      </p:sp>
      <p:sp>
        <p:nvSpPr>
          <p:cNvPr id="3" name="Kép helye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átum helye 4"/>
          <p:cNvSpPr>
            <a:spLocks noGrp="1"/>
          </p:cNvSpPr>
          <p:nvPr>
            <p:ph type="dt" sz="half" idx="10"/>
          </p:nvPr>
        </p:nvSpPr>
        <p:spPr>
          <a:xfrm>
            <a:off x="457200" y="4767263"/>
            <a:ext cx="2133600" cy="273844"/>
          </a:xfrm>
          <a:prstGeom prst="rect">
            <a:avLst/>
          </a:prstGeom>
        </p:spPr>
        <p:txBody>
          <a:bodyPr/>
          <a:lstStyle/>
          <a:p>
            <a:fld id="{5B279A9B-E3FB-4FD3-A5B2-9BF015E5B4AB}" type="datetimeFigureOut">
              <a:rPr lang="hu-HU" smtClean="0"/>
              <a:pPr/>
              <a:t>2025. 06. 11.</a:t>
            </a:fld>
            <a:endParaRPr lang="hu-HU"/>
          </a:p>
        </p:txBody>
      </p:sp>
      <p:sp>
        <p:nvSpPr>
          <p:cNvPr id="6" name="Élőláb helye 5"/>
          <p:cNvSpPr>
            <a:spLocks noGrp="1"/>
          </p:cNvSpPr>
          <p:nvPr>
            <p:ph type="ftr" sz="quarter" idx="11"/>
          </p:nvPr>
        </p:nvSpPr>
        <p:spPr>
          <a:xfrm>
            <a:off x="3124200" y="4767263"/>
            <a:ext cx="2895600" cy="273844"/>
          </a:xfrm>
          <a:prstGeom prst="rect">
            <a:avLst/>
          </a:prstGeom>
        </p:spPr>
        <p:txBody>
          <a:bodyPr/>
          <a:lstStyle/>
          <a:p>
            <a:endParaRPr lang="hu-HU"/>
          </a:p>
        </p:txBody>
      </p:sp>
      <p:sp>
        <p:nvSpPr>
          <p:cNvPr id="7" name="Dia számának helye 6"/>
          <p:cNvSpPr>
            <a:spLocks noGrp="1"/>
          </p:cNvSpPr>
          <p:nvPr>
            <p:ph type="sldNum" sz="quarter" idx="12"/>
          </p:nvPr>
        </p:nvSpPr>
        <p:spPr>
          <a:xfrm>
            <a:off x="6553200" y="4767263"/>
            <a:ext cx="2133600" cy="273844"/>
          </a:xfrm>
          <a:prstGeom prst="rect">
            <a:avLst/>
          </a:prstGeom>
        </p:spPr>
        <p:txBody>
          <a:bodyPr/>
          <a:lstStyle/>
          <a:p>
            <a:fld id="{49F92712-BF39-4E0E-BDA3-AE39BD0ACF9D}" type="slidenum">
              <a:rPr lang="hu-HU" smtClean="0"/>
              <a:pPr/>
              <a:t>‹#›</a:t>
            </a:fld>
            <a:endParaRPr lang="hu-H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279A9B-E3FB-4FD3-A5B2-9BF015E5B4AB}" type="datetimeFigureOut">
              <a:rPr lang="hu-HU" smtClean="0"/>
              <a:pPr/>
              <a:t>2025. 06. 11.</a:t>
            </a:fld>
            <a:endParaRPr lang="hu-HU"/>
          </a:p>
        </p:txBody>
      </p:sp>
      <p:sp>
        <p:nvSpPr>
          <p:cNvPr id="5" name="Élőláb helye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9F92712-BF39-4E0E-BDA3-AE39BD0ACF9D}" type="slidenum">
              <a:rPr lang="hu-HU" smtClean="0"/>
              <a:pPr/>
              <a:t>‹#›</a:t>
            </a:fld>
            <a:endParaRPr lang="hu-HU"/>
          </a:p>
        </p:txBody>
      </p:sp>
    </p:spTree>
    <p:extLst>
      <p:ext uri="{BB962C8B-B14F-4D97-AF65-F5344CB8AC3E}">
        <p14:creationId xmlns:p14="http://schemas.microsoft.com/office/powerpoint/2010/main" val="36250147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hu-HU"/>
              <a:t>Mintacím szerkesztése</a:t>
            </a:r>
          </a:p>
        </p:txBody>
      </p:sp>
      <p:sp>
        <p:nvSpPr>
          <p:cNvPr id="3" name="Szöveg hely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4" name="Dátum hely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279A9B-E3FB-4FD3-A5B2-9BF015E5B4AB}" type="datetimeFigureOut">
              <a:rPr lang="hu-HU" smtClean="0"/>
              <a:pPr/>
              <a:t>2025. 06. 11.</a:t>
            </a:fld>
            <a:endParaRPr lang="hu-HU"/>
          </a:p>
        </p:txBody>
      </p:sp>
      <p:sp>
        <p:nvSpPr>
          <p:cNvPr id="5" name="Élőláb helye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9F92712-BF39-4E0E-BDA3-AE39BD0ACF9D}" type="slidenum">
              <a:rPr lang="hu-HU" smtClean="0"/>
              <a:pPr/>
              <a:t>‹#›</a:t>
            </a:fld>
            <a:endParaRPr lang="hu-HU"/>
          </a:p>
        </p:txBody>
      </p:sp>
    </p:spTree>
    <p:extLst>
      <p:ext uri="{BB962C8B-B14F-4D97-AF65-F5344CB8AC3E}">
        <p14:creationId xmlns:p14="http://schemas.microsoft.com/office/powerpoint/2010/main" val="37223769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hu-HU" dirty="0"/>
              <a:t>Mintacím szerkesztése</a:t>
            </a:r>
          </a:p>
        </p:txBody>
      </p:sp>
      <p:sp>
        <p:nvSpPr>
          <p:cNvPr id="3" name="Szöveg helye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hu-HU" dirty="0"/>
              <a:t>Mintaszöveg szerkesztése</a:t>
            </a:r>
          </a:p>
          <a:p>
            <a:pPr lvl="1"/>
            <a:r>
              <a:rPr lang="hu-HU" dirty="0"/>
              <a:t>Második szint</a:t>
            </a:r>
          </a:p>
          <a:p>
            <a:pPr lvl="2"/>
            <a:r>
              <a:rPr lang="hu-HU" dirty="0"/>
              <a:t>Harmadik szint</a:t>
            </a:r>
          </a:p>
          <a:p>
            <a:pPr lvl="3"/>
            <a:r>
              <a:rPr lang="hu-HU" dirty="0"/>
              <a:t>Negyedik szint</a:t>
            </a:r>
          </a:p>
          <a:p>
            <a:pPr lvl="4"/>
            <a:r>
              <a:rPr lang="hu-HU" dirty="0"/>
              <a:t>Ötödik szint</a:t>
            </a:r>
          </a:p>
        </p:txBody>
      </p:sp>
      <p:sp>
        <p:nvSpPr>
          <p:cNvPr id="4" name="Dátum helye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B279A9B-E3FB-4FD3-A5B2-9BF015E5B4AB}" type="datetimeFigureOut">
              <a:rPr lang="hu-HU" smtClean="0"/>
              <a:pPr/>
              <a:t>2025. 06. 11.</a:t>
            </a:fld>
            <a:endParaRPr lang="hu-HU"/>
          </a:p>
        </p:txBody>
      </p:sp>
      <p:sp>
        <p:nvSpPr>
          <p:cNvPr id="5" name="Élőláb helye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9F92712-BF39-4E0E-BDA3-AE39BD0ACF9D}" type="slidenum">
              <a:rPr lang="hu-HU" smtClean="0"/>
              <a:pPr/>
              <a:t>‹#›</a:t>
            </a:fld>
            <a:endParaRPr lang="hu-HU"/>
          </a:p>
        </p:txBody>
      </p:sp>
    </p:spTree>
    <p:extLst>
      <p:ext uri="{BB962C8B-B14F-4D97-AF65-F5344CB8AC3E}">
        <p14:creationId xmlns:p14="http://schemas.microsoft.com/office/powerpoint/2010/main" val="1975344244"/>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xStyles>
    <p:titleStyle>
      <a:lvl1pPr algn="ctr" defTabSz="914400" rtl="0" eaLnBrk="1" latinLnBrk="0" hangingPunct="1">
        <a:spcBef>
          <a:spcPct val="0"/>
        </a:spcBef>
        <a:buNone/>
        <a:defRPr sz="22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postcommunistregimes.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postcommunistregimes.com/" TargetMode="External"/><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2032000" ty="-444500" sx="35000" sy="35000" flip="none" algn="tl"/>
        </a:blipFill>
        <a:effectLst/>
      </p:bgPr>
    </p:bg>
    <p:spTree>
      <p:nvGrpSpPr>
        <p:cNvPr id="1" name=""/>
        <p:cNvGrpSpPr/>
        <p:nvPr/>
      </p:nvGrpSpPr>
      <p:grpSpPr>
        <a:xfrm>
          <a:off x="0" y="0"/>
          <a:ext cx="0" cy="0"/>
          <a:chOff x="0" y="0"/>
          <a:chExt cx="0" cy="0"/>
        </a:xfrm>
      </p:grpSpPr>
      <p:sp>
        <p:nvSpPr>
          <p:cNvPr id="3" name="Cím 1"/>
          <p:cNvSpPr txBox="1">
            <a:spLocks/>
          </p:cNvSpPr>
          <p:nvPr/>
        </p:nvSpPr>
        <p:spPr>
          <a:xfrm>
            <a:off x="107950" y="1635646"/>
            <a:ext cx="8928100" cy="936104"/>
          </a:xfrm>
          <a:prstGeom prst="rect">
            <a:avLst/>
          </a:prstGeom>
        </p:spPr>
        <p:txBody>
          <a:bodyPr vert="horz" lIns="91440" tIns="45720" rIns="91440" bIns="45720" rtlCol="0" anchor="ctr">
            <a:normAutofit fontScale="4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3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GIẢI PHẪU CÁC HỆ THỐNG HẬU CỘNG SẢN</a:t>
            </a:r>
          </a:p>
          <a:p>
            <a:r>
              <a:rPr lang="hu-HU" b="1" dirty="0">
                <a:solidFill>
                  <a:srgbClr val="8D503B"/>
                </a:solidFill>
                <a:latin typeface="Open Sans" panose="020B0606030504020204" pitchFamily="34" charset="0"/>
                <a:ea typeface="Open Sans" panose="020B0606030504020204" pitchFamily="34" charset="0"/>
                <a:cs typeface="Open Sans" panose="020B0606030504020204" pitchFamily="34" charset="0"/>
              </a:rPr>
              <a:t>https://www.postcommunistregimes.com/talks-magyar-hungarian/</a:t>
            </a:r>
          </a:p>
        </p:txBody>
      </p:sp>
      <p:sp>
        <p:nvSpPr>
          <p:cNvPr id="5" name="Прямоугольник 4"/>
          <p:cNvSpPr/>
          <p:nvPr/>
        </p:nvSpPr>
        <p:spPr>
          <a:xfrm>
            <a:off x="8388424" y="4371950"/>
            <a:ext cx="647626" cy="662010"/>
          </a:xfrm>
          <a:prstGeom prst="rect">
            <a:avLst/>
          </a:prstGeom>
          <a:solidFill>
            <a:srgbClr val="D1C9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8526957" y="4266337"/>
            <a:ext cx="370559" cy="877163"/>
          </a:xfrm>
          <a:prstGeom prst="rect">
            <a:avLst/>
          </a:prstGeom>
          <a:noFill/>
        </p:spPr>
        <p:txBody>
          <a:bodyPr wrap="square" rtlCol="0">
            <a:spAutoFit/>
          </a:bodyPr>
          <a:lstStyle/>
          <a:p>
            <a:pPr algn="ctr"/>
            <a:r>
              <a:rPr lang="ru-RU" sz="5100" b="1" dirty="0">
                <a:solidFill>
                  <a:srgbClr val="EFEAE4"/>
                </a:solidFill>
                <a:latin typeface="Open Sans" panose="020B0606030504020204" pitchFamily="34" charset="0"/>
                <a:ea typeface="Open Sans" panose="020B0606030504020204" pitchFamily="34" charset="0"/>
                <a:cs typeface="Open Sans" panose="020B0606030504020204" pitchFamily="34" charset="0"/>
              </a:rPr>
              <a:t>1</a:t>
            </a:r>
            <a:endParaRPr lang="en-GB" sz="5100" b="1" dirty="0">
              <a:solidFill>
                <a:srgbClr val="EFEAE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ím 1"/>
          <p:cNvSpPr txBox="1">
            <a:spLocks/>
          </p:cNvSpPr>
          <p:nvPr/>
        </p:nvSpPr>
        <p:spPr>
          <a:xfrm>
            <a:off x="107950" y="2571750"/>
            <a:ext cx="8928100" cy="246221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endPar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endPar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Magyar Bálint – </a:t>
            </a:r>
            <a:r>
              <a:rPr lang="hu-HU" sz="20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Madlovics</a:t>
            </a:r>
            <a:r>
              <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 Bálint</a:t>
            </a:r>
          </a:p>
          <a:p>
            <a:r>
              <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CEU Demokrácia Intézet</a:t>
            </a:r>
          </a:p>
          <a:p>
            <a:endPar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a:p>
            <a:r>
              <a:rPr lang="hu-HU" sz="20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Bibó István Szabadegyetem, 2024. március 11.</a:t>
            </a:r>
          </a:p>
        </p:txBody>
      </p:sp>
    </p:spTree>
  </p:cSld>
  <p:clrMapOvr>
    <a:masterClrMapping/>
  </p:clrMapOvr>
  <mc:AlternateContent xmlns:mc="http://schemas.openxmlformats.org/markup-compatibility/2006" xmlns:p14="http://schemas.microsoft.com/office/powerpoint/2010/main">
    <mc:Choice Requires="p14">
      <p:transition spd="slow" p14:dur="2000" advTm="30974"/>
    </mc:Choice>
    <mc:Fallback xmlns="">
      <p:transition spd="slow" advTm="30974"/>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843558"/>
          </a:xfrm>
          <a:prstGeom prst="rect">
            <a:avLst/>
          </a:prstGeom>
        </p:spPr>
        <p:txBody>
          <a:bodyPr anchor="ctr">
            <a:normAutofit/>
          </a:bodyPr>
          <a:lstStyle/>
          <a:p>
            <a:r>
              <a:rPr lang="en-US" sz="3200" b="1" dirty="0" err="1">
                <a:solidFill>
                  <a:srgbClr val="8D503B"/>
                </a:solidFill>
              </a:rPr>
              <a:t>Chương</a:t>
            </a:r>
            <a:r>
              <a:rPr lang="en-US" sz="3200" b="1" dirty="0">
                <a:solidFill>
                  <a:srgbClr val="8D503B"/>
                </a:solidFill>
              </a:rPr>
              <a:t> </a:t>
            </a:r>
            <a:r>
              <a:rPr lang="en-US" sz="3200" b="1" dirty="0" err="1">
                <a:solidFill>
                  <a:srgbClr val="8D503B"/>
                </a:solidFill>
              </a:rPr>
              <a:t>trình</a:t>
            </a:r>
            <a:r>
              <a:rPr lang="en-US" sz="3200" b="1" dirty="0">
                <a:solidFill>
                  <a:srgbClr val="8D503B"/>
                </a:solidFill>
              </a:rPr>
              <a:t> </a:t>
            </a:r>
            <a:r>
              <a:rPr lang="en-US" sz="3200" b="1" dirty="0" err="1">
                <a:solidFill>
                  <a:srgbClr val="8D503B"/>
                </a:solidFill>
              </a:rPr>
              <a:t>khóa</a:t>
            </a:r>
            <a:r>
              <a:rPr lang="en-US" sz="3200" b="1" dirty="0">
                <a:solidFill>
                  <a:srgbClr val="8D503B"/>
                </a:solidFill>
              </a:rPr>
              <a:t> </a:t>
            </a:r>
            <a:r>
              <a:rPr lang="en-US" sz="3200" b="1" dirty="0" err="1">
                <a:solidFill>
                  <a:srgbClr val="8D503B"/>
                </a:solidFill>
              </a:rPr>
              <a:t>học</a:t>
            </a:r>
            <a:endParaRPr lang="hu-HU" sz="3200" b="1" dirty="0">
              <a:solidFill>
                <a:srgbClr val="8D503B"/>
              </a:solidFill>
            </a:endParaRPr>
          </a:p>
        </p:txBody>
      </p:sp>
      <p:sp>
        <p:nvSpPr>
          <p:cNvPr id="3" name="Tartalom helye 2"/>
          <p:cNvSpPr>
            <a:spLocks noGrp="1"/>
          </p:cNvSpPr>
          <p:nvPr>
            <p:ph idx="4294967295"/>
          </p:nvPr>
        </p:nvSpPr>
        <p:spPr>
          <a:xfrm>
            <a:off x="251520" y="699542"/>
            <a:ext cx="8424936" cy="3744416"/>
          </a:xfrm>
          <a:prstGeom prst="rect">
            <a:avLst/>
          </a:prstGeom>
        </p:spPr>
        <p:txBody>
          <a:bodyPr>
            <a:noAutofit/>
          </a:bodyPr>
          <a:lstStyle/>
          <a:p>
            <a:pPr marL="355600" indent="-355600">
              <a:lnSpc>
                <a:spcPct val="110000"/>
              </a:lnSpc>
              <a:spcBef>
                <a:spcPts val="0"/>
              </a:spcBef>
              <a:spcAft>
                <a:spcPts val="600"/>
              </a:spcAft>
              <a:buClr>
                <a:srgbClr val="4D7C8B"/>
              </a:buClr>
              <a:buAutoNum type="arabicPeriod"/>
            </a:pPr>
            <a:r>
              <a:rPr lang="hu-HU" sz="2400" b="1" u="sng" dirty="0">
                <a:solidFill>
                  <a:srgbClr val="CD5F50"/>
                </a:solidFill>
              </a:rPr>
              <a:t>11</a:t>
            </a:r>
            <a:r>
              <a:rPr lang="en-US" sz="2400" b="1" u="sng" dirty="0">
                <a:solidFill>
                  <a:srgbClr val="CD5F50"/>
                </a:solidFill>
              </a:rPr>
              <a:t>-3-2024</a:t>
            </a:r>
            <a:r>
              <a:rPr lang="hu-HU" sz="2400" b="1" u="sng" dirty="0">
                <a:solidFill>
                  <a:srgbClr val="CD5F50"/>
                </a:solidFill>
              </a:rPr>
              <a:t>:</a:t>
            </a:r>
            <a:r>
              <a:rPr lang="hu-HU" sz="2400" b="1" dirty="0">
                <a:solidFill>
                  <a:srgbClr val="CD5F50"/>
                </a:solidFill>
              </a:rPr>
              <a:t> Giải phẫu các hệ thống hậu-cộng sản 		(</a:t>
            </a:r>
            <a:r>
              <a:rPr lang="en-US" sz="2400" b="1" dirty="0" err="1">
                <a:solidFill>
                  <a:srgbClr val="CD5F50"/>
                </a:solidFill>
              </a:rPr>
              <a:t>dẫn</a:t>
            </a:r>
            <a:r>
              <a:rPr lang="en-US" sz="2400" b="1" dirty="0">
                <a:solidFill>
                  <a:srgbClr val="CD5F50"/>
                </a:solidFill>
              </a:rPr>
              <a:t> </a:t>
            </a:r>
            <a:r>
              <a:rPr lang="en-US" sz="2400" b="1" dirty="0" err="1">
                <a:solidFill>
                  <a:srgbClr val="CD5F50"/>
                </a:solidFill>
              </a:rPr>
              <a:t>nhập</a:t>
            </a:r>
            <a:r>
              <a:rPr lang="hu-HU" sz="2400" b="1" dirty="0">
                <a:solidFill>
                  <a:srgbClr val="CD5F50"/>
                </a:solidFill>
              </a:rPr>
              <a:t>)</a:t>
            </a:r>
          </a:p>
          <a:p>
            <a:pPr marL="355600" indent="-355600">
              <a:lnSpc>
                <a:spcPct val="110000"/>
              </a:lnSpc>
              <a:spcBef>
                <a:spcPts val="0"/>
              </a:spcBef>
              <a:spcAft>
                <a:spcPts val="600"/>
              </a:spcAft>
              <a:buClr>
                <a:srgbClr val="4D7C8B"/>
              </a:buClr>
              <a:buAutoNum type="arabicPeriod"/>
            </a:pPr>
            <a:r>
              <a:rPr lang="hu-HU" sz="2400" b="1" u="sng" dirty="0">
                <a:solidFill>
                  <a:srgbClr val="50412B"/>
                </a:solidFill>
              </a:rPr>
              <a:t>18</a:t>
            </a:r>
            <a:r>
              <a:rPr lang="en-US" sz="2400" b="1" u="sng" dirty="0">
                <a:solidFill>
                  <a:srgbClr val="50412B"/>
                </a:solidFill>
              </a:rPr>
              <a:t>-3-2024</a:t>
            </a:r>
            <a:r>
              <a:rPr lang="hu-HU" sz="2400" b="1" u="sng" dirty="0">
                <a:solidFill>
                  <a:srgbClr val="50412B"/>
                </a:solidFill>
              </a:rPr>
              <a:t>:</a:t>
            </a:r>
            <a:r>
              <a:rPr lang="hu-HU" sz="2400" b="1" dirty="0">
                <a:solidFill>
                  <a:srgbClr val="50412B"/>
                </a:solidFill>
              </a:rPr>
              <a:t> </a:t>
            </a:r>
            <a:r>
              <a:rPr lang="en-US" sz="2400" b="1" dirty="0" err="1">
                <a:solidFill>
                  <a:srgbClr val="50412B"/>
                </a:solidFill>
              </a:rPr>
              <a:t>Các</a:t>
            </a:r>
            <a:r>
              <a:rPr lang="en-US" sz="2400" b="1" dirty="0">
                <a:solidFill>
                  <a:srgbClr val="50412B"/>
                </a:solidFill>
              </a:rPr>
              <a:t> </a:t>
            </a:r>
            <a:r>
              <a:rPr lang="en-US" sz="2400" b="1" dirty="0" err="1">
                <a:solidFill>
                  <a:srgbClr val="50412B"/>
                </a:solidFill>
              </a:rPr>
              <a:t>khái</a:t>
            </a:r>
            <a:r>
              <a:rPr lang="en-US" sz="2400" b="1" dirty="0">
                <a:solidFill>
                  <a:srgbClr val="50412B"/>
                </a:solidFill>
              </a:rPr>
              <a:t> </a:t>
            </a:r>
            <a:r>
              <a:rPr lang="en-US" sz="2400" b="1" dirty="0" err="1">
                <a:solidFill>
                  <a:srgbClr val="50412B"/>
                </a:solidFill>
              </a:rPr>
              <a:t>niệm</a:t>
            </a:r>
            <a:r>
              <a:rPr lang="en-US" sz="2400" b="1" dirty="0">
                <a:solidFill>
                  <a:srgbClr val="50412B"/>
                </a:solidFill>
              </a:rPr>
              <a:t> </a:t>
            </a:r>
            <a:r>
              <a:rPr lang="en-US" sz="2400" b="1" dirty="0" err="1">
                <a:solidFill>
                  <a:srgbClr val="50412B"/>
                </a:solidFill>
              </a:rPr>
              <a:t>cơ</a:t>
            </a:r>
            <a:r>
              <a:rPr lang="en-US" sz="2400" b="1" dirty="0">
                <a:solidFill>
                  <a:srgbClr val="50412B"/>
                </a:solidFill>
              </a:rPr>
              <a:t> bản</a:t>
            </a:r>
            <a:r>
              <a:rPr lang="hu-HU" sz="2400" b="1" dirty="0">
                <a:solidFill>
                  <a:srgbClr val="50412B"/>
                </a:solidFill>
              </a:rPr>
              <a:t>: tính phi chính thức, chủ nghĩa bảo trợ, </a:t>
            </a:r>
            <a:r>
              <a:rPr lang="vi-VN" sz="2400" b="1" dirty="0">
                <a:solidFill>
                  <a:srgbClr val="50412B"/>
                </a:solidFill>
              </a:rPr>
              <a:t>nhà nước mafia</a:t>
            </a:r>
            <a:endParaRPr lang="hu-HU" sz="2400" b="1" dirty="0">
              <a:solidFill>
                <a:srgbClr val="50412B"/>
              </a:solidFill>
            </a:endParaRPr>
          </a:p>
          <a:p>
            <a:pPr marL="355600" indent="-355600">
              <a:lnSpc>
                <a:spcPct val="110000"/>
              </a:lnSpc>
              <a:spcBef>
                <a:spcPts val="0"/>
              </a:spcBef>
              <a:spcAft>
                <a:spcPts val="600"/>
              </a:spcAft>
              <a:buClr>
                <a:srgbClr val="4D7C8B"/>
              </a:buClr>
              <a:buAutoNum type="arabicPeriod"/>
            </a:pPr>
            <a:r>
              <a:rPr lang="hu-HU" sz="2400" b="1" u="sng" dirty="0">
                <a:solidFill>
                  <a:srgbClr val="50412B"/>
                </a:solidFill>
              </a:rPr>
              <a:t>25</a:t>
            </a:r>
            <a:r>
              <a:rPr lang="en-US" sz="2400" b="1" u="sng" dirty="0">
                <a:solidFill>
                  <a:srgbClr val="50412B"/>
                </a:solidFill>
              </a:rPr>
              <a:t>-3-2024</a:t>
            </a:r>
            <a:r>
              <a:rPr lang="hu-HU" sz="2400" b="1" u="sng" dirty="0">
                <a:solidFill>
                  <a:srgbClr val="50412B"/>
                </a:solidFill>
              </a:rPr>
              <a:t>:</a:t>
            </a:r>
            <a:r>
              <a:rPr lang="hu-HU" sz="2400" b="1" dirty="0">
                <a:solidFill>
                  <a:srgbClr val="50412B"/>
                </a:solidFill>
              </a:rPr>
              <a:t> Nền kinh tế quan hệ</a:t>
            </a:r>
          </a:p>
          <a:p>
            <a:pPr marL="355600" indent="-355600">
              <a:lnSpc>
                <a:spcPct val="110000"/>
              </a:lnSpc>
              <a:spcBef>
                <a:spcPts val="0"/>
              </a:spcBef>
              <a:spcAft>
                <a:spcPts val="600"/>
              </a:spcAft>
              <a:buClr>
                <a:srgbClr val="4D7C8B"/>
              </a:buClr>
              <a:buAutoNum type="arabicPeriod"/>
            </a:pPr>
            <a:r>
              <a:rPr lang="hu-HU" sz="2400" b="1" u="sng" dirty="0">
                <a:solidFill>
                  <a:srgbClr val="50412B"/>
                </a:solidFill>
              </a:rPr>
              <a:t>8</a:t>
            </a:r>
            <a:r>
              <a:rPr lang="en-US" sz="2400" b="1" u="sng" dirty="0">
                <a:solidFill>
                  <a:srgbClr val="50412B"/>
                </a:solidFill>
              </a:rPr>
              <a:t>-4-2024</a:t>
            </a:r>
            <a:r>
              <a:rPr lang="hu-HU" sz="2400" b="1" u="sng" dirty="0">
                <a:solidFill>
                  <a:srgbClr val="50412B"/>
                </a:solidFill>
              </a:rPr>
              <a:t>:</a:t>
            </a:r>
            <a:r>
              <a:rPr lang="hu-HU" sz="2400" b="1" dirty="0">
                <a:solidFill>
                  <a:srgbClr val="50412B"/>
                </a:solidFill>
              </a:rPr>
              <a:t> Ý thức hệ và chủ nghĩa dân túy</a:t>
            </a:r>
          </a:p>
          <a:p>
            <a:pPr marL="355600" indent="-355600">
              <a:lnSpc>
                <a:spcPct val="110000"/>
              </a:lnSpc>
              <a:spcBef>
                <a:spcPts val="0"/>
              </a:spcBef>
              <a:spcAft>
                <a:spcPts val="600"/>
              </a:spcAft>
              <a:buClr>
                <a:srgbClr val="4D7C8B"/>
              </a:buClr>
              <a:buAutoNum type="arabicPeriod"/>
            </a:pPr>
            <a:r>
              <a:rPr lang="hu-HU" sz="2400" b="1" u="sng" dirty="0">
                <a:solidFill>
                  <a:srgbClr val="50412B"/>
                </a:solidFill>
              </a:rPr>
              <a:t>15</a:t>
            </a:r>
            <a:r>
              <a:rPr lang="en-US" sz="2400" b="1" u="sng" dirty="0">
                <a:solidFill>
                  <a:srgbClr val="50412B"/>
                </a:solidFill>
              </a:rPr>
              <a:t>-4-2024</a:t>
            </a:r>
            <a:r>
              <a:rPr lang="hu-HU" sz="2400" b="1" u="sng" dirty="0">
                <a:solidFill>
                  <a:srgbClr val="50412B"/>
                </a:solidFill>
              </a:rPr>
              <a:t>:</a:t>
            </a:r>
            <a:r>
              <a:rPr lang="hu-HU" sz="2400" b="1" dirty="0">
                <a:solidFill>
                  <a:srgbClr val="50412B"/>
                </a:solidFill>
              </a:rPr>
              <a:t> Các quỹ đạo hậu cộng sản</a:t>
            </a:r>
          </a:p>
          <a:p>
            <a:pPr marL="355600" indent="-355600">
              <a:lnSpc>
                <a:spcPct val="110000"/>
              </a:lnSpc>
              <a:spcBef>
                <a:spcPts val="0"/>
              </a:spcBef>
              <a:spcAft>
                <a:spcPts val="600"/>
              </a:spcAft>
              <a:buClr>
                <a:srgbClr val="4D7C8B"/>
              </a:buClr>
              <a:buAutoNum type="arabicPeriod"/>
            </a:pPr>
            <a:r>
              <a:rPr lang="hu-HU" sz="2400" b="1" u="sng" dirty="0">
                <a:solidFill>
                  <a:srgbClr val="50412B"/>
                </a:solidFill>
              </a:rPr>
              <a:t>22</a:t>
            </a:r>
            <a:r>
              <a:rPr lang="en-US" sz="2400" b="1" u="sng" dirty="0">
                <a:solidFill>
                  <a:srgbClr val="50412B"/>
                </a:solidFill>
              </a:rPr>
              <a:t>-4-2024</a:t>
            </a:r>
            <a:r>
              <a:rPr lang="hu-HU" sz="2400" b="1" u="sng" dirty="0">
                <a:solidFill>
                  <a:srgbClr val="50412B"/>
                </a:solidFill>
              </a:rPr>
              <a:t>:</a:t>
            </a:r>
            <a:r>
              <a:rPr lang="hu-HU" sz="2400" b="1" dirty="0">
                <a:solidFill>
                  <a:srgbClr val="50412B"/>
                </a:solidFill>
              </a:rPr>
              <a:t> Các quỹ đạo vs. chu kỳ chế độ: </a:t>
            </a:r>
            <a:r>
              <a:rPr lang="en-US" sz="2400" b="1" dirty="0" err="1">
                <a:solidFill>
                  <a:srgbClr val="50412B"/>
                </a:solidFill>
              </a:rPr>
              <a:t>trường</a:t>
            </a:r>
            <a:r>
              <a:rPr lang="en-US" sz="2400" b="1" dirty="0">
                <a:solidFill>
                  <a:srgbClr val="50412B"/>
                </a:solidFill>
              </a:rPr>
              <a:t> </a:t>
            </a:r>
            <a:r>
              <a:rPr lang="en-US" sz="2400" b="1" dirty="0" err="1">
                <a:solidFill>
                  <a:srgbClr val="50412B"/>
                </a:solidFill>
              </a:rPr>
              <a:t>hợp</a:t>
            </a:r>
            <a:r>
              <a:rPr lang="en-US" sz="2400" b="1" dirty="0">
                <a:solidFill>
                  <a:srgbClr val="50412B"/>
                </a:solidFill>
              </a:rPr>
              <a:t> </a:t>
            </a:r>
            <a:r>
              <a:rPr lang="hu-HU" sz="2400" b="1" dirty="0">
                <a:solidFill>
                  <a:srgbClr val="50412B"/>
                </a:solidFill>
              </a:rPr>
              <a:t>Ukraina</a:t>
            </a:r>
            <a:endParaRPr lang="hu-HU" sz="2400" b="1" u="sng" dirty="0">
              <a:solidFill>
                <a:srgbClr val="50412B"/>
              </a:solidFill>
            </a:endParaRPr>
          </a:p>
        </p:txBody>
      </p:sp>
      <p:sp>
        <p:nvSpPr>
          <p:cNvPr id="4" name="Cím 1">
            <a:extLst>
              <a:ext uri="{FF2B5EF4-FFF2-40B4-BE49-F238E27FC236}">
                <a16:creationId xmlns:a16="http://schemas.microsoft.com/office/drawing/2014/main" id="{A56CA9E7-70FC-E963-AFE4-2247E00809EA}"/>
              </a:ext>
            </a:extLst>
          </p:cNvPr>
          <p:cNvSpPr txBox="1">
            <a:spLocks/>
          </p:cNvSpPr>
          <p:nvPr/>
        </p:nvSpPr>
        <p:spPr>
          <a:xfrm>
            <a:off x="36388" y="4515966"/>
            <a:ext cx="9107612" cy="576064"/>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err="1">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Tài</a:t>
            </a:r>
            <a:r>
              <a:rPr kumimoji="0" lang="en-US" sz="2800" b="1" i="0" u="none" strike="noStrike" kern="1200" cap="none" spc="0" normalizeH="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noProof="0" dirty="0" err="1">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liệu</a:t>
            </a:r>
            <a:r>
              <a:rPr kumimoji="0" lang="hu-HU" sz="28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28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hlinkClick r:id="rId3"/>
              </a:rPr>
              <a:t>https://www.postcommunistregimes.com/</a:t>
            </a:r>
            <a:endParaRPr kumimoji="0" lang="hu-HU" sz="28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09610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20389"/>
            <a:ext cx="8928100" cy="863947"/>
          </a:xfrm>
          <a:prstGeom prst="rect">
            <a:avLst/>
          </a:prstGeom>
        </p:spPr>
        <p:txBody>
          <a:bodyPr>
            <a:noAutofit/>
          </a:bodyPr>
          <a:lstStyle/>
          <a:p>
            <a:r>
              <a:rPr lang="en-US" sz="3600" b="1" dirty="0" err="1">
                <a:solidFill>
                  <a:srgbClr val="8D503B"/>
                </a:solidFill>
              </a:rPr>
              <a:t>Khóa</a:t>
            </a:r>
            <a:r>
              <a:rPr lang="en-US" sz="3600" b="1" dirty="0">
                <a:solidFill>
                  <a:srgbClr val="8D503B"/>
                </a:solidFill>
              </a:rPr>
              <a:t> </a:t>
            </a:r>
            <a:r>
              <a:rPr lang="en-US" sz="3600" b="1" dirty="0" err="1">
                <a:solidFill>
                  <a:srgbClr val="8D503B"/>
                </a:solidFill>
              </a:rPr>
              <a:t>học</a:t>
            </a:r>
            <a:endParaRPr lang="hu-HU" sz="3600" b="1" dirty="0">
              <a:solidFill>
                <a:srgbClr val="8D503B"/>
              </a:solidFill>
            </a:endParaRPr>
          </a:p>
        </p:txBody>
      </p:sp>
      <p:graphicFrame>
        <p:nvGraphicFramePr>
          <p:cNvPr id="5" name="Таблица 3"/>
          <p:cNvGraphicFramePr>
            <a:graphicFrameLocks noGrp="1"/>
          </p:cNvGraphicFramePr>
          <p:nvPr>
            <p:extLst>
              <p:ext uri="{D42A27DB-BD31-4B8C-83A1-F6EECF244321}">
                <p14:modId xmlns:p14="http://schemas.microsoft.com/office/powerpoint/2010/main" val="3055375047"/>
              </p:ext>
            </p:extLst>
          </p:nvPr>
        </p:nvGraphicFramePr>
        <p:xfrm>
          <a:off x="503771" y="771550"/>
          <a:ext cx="2448272" cy="1368152"/>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tblGrid>
              <a:tr h="576064">
                <a:tc>
                  <a:txBody>
                    <a:bodyPr/>
                    <a:lstStyle/>
                    <a:p>
                      <a:pPr marL="0" algn="ctr" defTabSz="914400" rtl="0" eaLnBrk="1" latinLnBrk="0" hangingPunct="1">
                        <a:lnSpc>
                          <a:spcPct val="100000"/>
                        </a:lnSpc>
                      </a:pPr>
                      <a:r>
                        <a:rPr lang="en-US" sz="2400" b="1" kern="1200" dirty="0" err="1">
                          <a:solidFill>
                            <a:srgbClr val="50412C"/>
                          </a:solidFill>
                          <a:latin typeface="+mn-lt"/>
                          <a:ea typeface="+mn-ea"/>
                          <a:cs typeface="+mn-cs"/>
                        </a:rPr>
                        <a:t>Giải</a:t>
                      </a:r>
                      <a:r>
                        <a:rPr lang="en-US" sz="2400" b="1" kern="1200" dirty="0">
                          <a:solidFill>
                            <a:srgbClr val="50412C"/>
                          </a:solidFill>
                          <a:latin typeface="+mn-lt"/>
                          <a:ea typeface="+mn-ea"/>
                          <a:cs typeface="+mn-cs"/>
                        </a:rPr>
                        <a:t> </a:t>
                      </a:r>
                      <a:r>
                        <a:rPr lang="en-US" sz="2400" b="1" kern="1200" dirty="0" err="1">
                          <a:solidFill>
                            <a:srgbClr val="50412C"/>
                          </a:solidFill>
                          <a:latin typeface="+mn-lt"/>
                          <a:ea typeface="+mn-ea"/>
                          <a:cs typeface="+mn-cs"/>
                        </a:rPr>
                        <a:t>phẫu</a:t>
                      </a:r>
                      <a:endParaRPr lang="en-GB" sz="24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792088">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err="1">
                          <a:solidFill>
                            <a:srgbClr val="50412C"/>
                          </a:solidFill>
                          <a:latin typeface="+mn-lt"/>
                          <a:ea typeface="+mn-ea"/>
                          <a:cs typeface="+mn-cs"/>
                        </a:rPr>
                        <a:t>sau</a:t>
                      </a:r>
                      <a:r>
                        <a:rPr lang="en-US" sz="2000" b="1" kern="1200" dirty="0">
                          <a:solidFill>
                            <a:srgbClr val="50412C"/>
                          </a:solidFill>
                          <a:latin typeface="+mn-lt"/>
                          <a:ea typeface="+mn-ea"/>
                          <a:cs typeface="+mn-cs"/>
                        </a:rPr>
                        <a:t> </a:t>
                      </a:r>
                      <a:r>
                        <a:rPr lang="hu-HU" sz="2000" b="1" kern="1200" dirty="0">
                          <a:solidFill>
                            <a:srgbClr val="50412C"/>
                          </a:solidFill>
                          <a:latin typeface="+mn-lt"/>
                          <a:ea typeface="+mn-ea"/>
                          <a:cs typeface="+mn-cs"/>
                        </a:rPr>
                        <a:t>1989</a:t>
                      </a:r>
                      <a:r>
                        <a:rPr lang="hu-HU" sz="2000" b="1" kern="1200" baseline="0" dirty="0">
                          <a:solidFill>
                            <a:srgbClr val="50412C"/>
                          </a:solidFill>
                          <a:latin typeface="+mn-lt"/>
                          <a:ea typeface="+mn-ea"/>
                          <a:cs typeface="+mn-cs"/>
                        </a:rPr>
                        <a:t>-</a:t>
                      </a:r>
                      <a:r>
                        <a:rPr lang="hu-HU" sz="2000" b="1" kern="1200" dirty="0">
                          <a:solidFill>
                            <a:srgbClr val="50412C"/>
                          </a:solidFill>
                          <a:latin typeface="+mn-lt"/>
                          <a:ea typeface="+mn-ea"/>
                          <a:cs typeface="+mn-cs"/>
                        </a:rPr>
                        <a:t>1991</a:t>
                      </a:r>
                      <a:endParaRPr lang="en-US" sz="20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graphicFrame>
        <p:nvGraphicFramePr>
          <p:cNvPr id="8" name="Таблица 3"/>
          <p:cNvGraphicFramePr>
            <a:graphicFrameLocks noGrp="1"/>
          </p:cNvGraphicFramePr>
          <p:nvPr>
            <p:extLst>
              <p:ext uri="{D42A27DB-BD31-4B8C-83A1-F6EECF244321}">
                <p14:modId xmlns:p14="http://schemas.microsoft.com/office/powerpoint/2010/main" val="3488694171"/>
              </p:ext>
            </p:extLst>
          </p:nvPr>
        </p:nvGraphicFramePr>
        <p:xfrm>
          <a:off x="3347864" y="771550"/>
          <a:ext cx="2448272" cy="1368152"/>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tblGrid>
              <a:tr h="576064">
                <a:tc>
                  <a:txBody>
                    <a:bodyPr/>
                    <a:lstStyle/>
                    <a:p>
                      <a:pPr marL="0" algn="ctr" defTabSz="914400" rtl="0" eaLnBrk="1" latinLnBrk="0" hangingPunct="1">
                        <a:lnSpc>
                          <a:spcPct val="100000"/>
                        </a:lnSpc>
                      </a:pPr>
                      <a:r>
                        <a:rPr lang="en-US" sz="2400" b="1" kern="1200" dirty="0" err="1">
                          <a:solidFill>
                            <a:srgbClr val="50412C"/>
                          </a:solidFill>
                          <a:latin typeface="+mn-lt"/>
                          <a:ea typeface="+mn-ea"/>
                          <a:cs typeface="+mn-cs"/>
                        </a:rPr>
                        <a:t>các</a:t>
                      </a:r>
                      <a:r>
                        <a:rPr lang="en-US" sz="2400" b="1" kern="1200" baseline="0" dirty="0">
                          <a:solidFill>
                            <a:srgbClr val="50412C"/>
                          </a:solidFill>
                          <a:latin typeface="+mn-lt"/>
                          <a:ea typeface="+mn-ea"/>
                          <a:cs typeface="+mn-cs"/>
                        </a:rPr>
                        <a:t> </a:t>
                      </a:r>
                      <a:r>
                        <a:rPr lang="en-US" sz="2400" b="1" kern="1200" baseline="0" dirty="0" err="1">
                          <a:solidFill>
                            <a:srgbClr val="50412C"/>
                          </a:solidFill>
                          <a:latin typeface="+mn-lt"/>
                          <a:ea typeface="+mn-ea"/>
                          <a:cs typeface="+mn-cs"/>
                        </a:rPr>
                        <a:t>hệ</a:t>
                      </a:r>
                      <a:r>
                        <a:rPr lang="en-US" sz="2400" b="1" kern="1200" baseline="0" dirty="0">
                          <a:solidFill>
                            <a:srgbClr val="50412C"/>
                          </a:solidFill>
                          <a:latin typeface="+mn-lt"/>
                          <a:ea typeface="+mn-ea"/>
                          <a:cs typeface="+mn-cs"/>
                        </a:rPr>
                        <a:t> </a:t>
                      </a:r>
                      <a:r>
                        <a:rPr lang="en-US" sz="2400" b="1" kern="1200" baseline="0" dirty="0" err="1">
                          <a:solidFill>
                            <a:srgbClr val="50412C"/>
                          </a:solidFill>
                          <a:latin typeface="+mn-lt"/>
                          <a:ea typeface="+mn-ea"/>
                          <a:cs typeface="+mn-cs"/>
                        </a:rPr>
                        <a:t>thống</a:t>
                      </a:r>
                      <a:endParaRPr lang="en-GB" sz="24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792088">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err="1">
                          <a:solidFill>
                            <a:srgbClr val="50412C"/>
                          </a:solidFill>
                          <a:latin typeface="+mn-lt"/>
                          <a:ea typeface="+mn-ea"/>
                          <a:cs typeface="+mn-cs"/>
                        </a:rPr>
                        <a:t>Không</a:t>
                      </a:r>
                      <a:r>
                        <a:rPr lang="en-US" sz="2000" b="1" kern="1200" baseline="0" dirty="0">
                          <a:solidFill>
                            <a:srgbClr val="50412C"/>
                          </a:solidFill>
                          <a:latin typeface="+mn-lt"/>
                          <a:ea typeface="+mn-ea"/>
                          <a:cs typeface="+mn-cs"/>
                        </a:rPr>
                        <a:t> </a:t>
                      </a:r>
                      <a:r>
                        <a:rPr lang="en-US" sz="2000" b="1" kern="1200" baseline="0" dirty="0" err="1">
                          <a:solidFill>
                            <a:srgbClr val="50412C"/>
                          </a:solidFill>
                          <a:latin typeface="+mn-lt"/>
                          <a:ea typeface="+mn-ea"/>
                          <a:cs typeface="+mn-cs"/>
                        </a:rPr>
                        <a:t>phải</a:t>
                      </a:r>
                      <a:r>
                        <a:rPr lang="hu-HU" sz="2000" b="1" kern="1200" dirty="0">
                          <a:solidFill>
                            <a:srgbClr val="50412C"/>
                          </a:solidFill>
                          <a:latin typeface="+mn-lt"/>
                          <a:ea typeface="+mn-ea"/>
                          <a:cs typeface="+mn-cs"/>
                        </a:rPr>
                        <a:t> „</a:t>
                      </a:r>
                      <a:r>
                        <a:rPr lang="vi-VN" sz="2000" b="1" kern="1200" dirty="0">
                          <a:solidFill>
                            <a:srgbClr val="50412C"/>
                          </a:solidFill>
                          <a:latin typeface="+mn-lt"/>
                          <a:ea typeface="+mn-ea"/>
                          <a:cs typeface="+mn-cs"/>
                        </a:rPr>
                        <a:t>các nước</a:t>
                      </a:r>
                      <a:r>
                        <a:rPr lang="hu-HU" sz="2000" b="1" kern="1200" dirty="0">
                          <a:solidFill>
                            <a:srgbClr val="50412C"/>
                          </a:solidFill>
                          <a:latin typeface="+mn-lt"/>
                          <a:ea typeface="+mn-ea"/>
                          <a:cs typeface="+mn-cs"/>
                        </a:rPr>
                        <a:t>”</a:t>
                      </a:r>
                      <a:endParaRPr lang="en-US" sz="20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graphicFrame>
        <p:nvGraphicFramePr>
          <p:cNvPr id="9" name="Таблица 3"/>
          <p:cNvGraphicFramePr>
            <a:graphicFrameLocks noGrp="1"/>
          </p:cNvGraphicFramePr>
          <p:nvPr>
            <p:extLst>
              <p:ext uri="{D42A27DB-BD31-4B8C-83A1-F6EECF244321}">
                <p14:modId xmlns:p14="http://schemas.microsoft.com/office/powerpoint/2010/main" val="3937427628"/>
              </p:ext>
            </p:extLst>
          </p:nvPr>
        </p:nvGraphicFramePr>
        <p:xfrm>
          <a:off x="6191957" y="756291"/>
          <a:ext cx="2448272" cy="1368152"/>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tblGrid>
              <a:tr h="576064">
                <a:tc>
                  <a:txBody>
                    <a:bodyPr/>
                    <a:lstStyle/>
                    <a:p>
                      <a:pPr marL="0" algn="ctr" defTabSz="914400" rtl="0" eaLnBrk="1" latinLnBrk="0" hangingPunct="1">
                        <a:lnSpc>
                          <a:spcPct val="100000"/>
                        </a:lnSpc>
                      </a:pPr>
                      <a:r>
                        <a:rPr lang="en-US" sz="2400" b="1" kern="1200" dirty="0" err="1">
                          <a:solidFill>
                            <a:srgbClr val="50412C"/>
                          </a:solidFill>
                          <a:latin typeface="+mn-lt"/>
                          <a:ea typeface="+mn-ea"/>
                          <a:cs typeface="+mn-cs"/>
                        </a:rPr>
                        <a:t>hậu</a:t>
                      </a:r>
                      <a:r>
                        <a:rPr lang="en-US" sz="2400" b="1" kern="1200" dirty="0">
                          <a:solidFill>
                            <a:srgbClr val="50412C"/>
                          </a:solidFill>
                          <a:latin typeface="+mn-lt"/>
                          <a:ea typeface="+mn-ea"/>
                          <a:cs typeface="+mn-cs"/>
                        </a:rPr>
                        <a:t> </a:t>
                      </a:r>
                      <a:r>
                        <a:rPr lang="en-US" sz="2400" b="1" kern="1200" dirty="0" err="1">
                          <a:solidFill>
                            <a:srgbClr val="50412C"/>
                          </a:solidFill>
                          <a:latin typeface="+mn-lt"/>
                          <a:ea typeface="+mn-ea"/>
                          <a:cs typeface="+mn-cs"/>
                        </a:rPr>
                        <a:t>cộng</a:t>
                      </a:r>
                      <a:r>
                        <a:rPr lang="en-US" sz="2400" b="1" kern="1200" baseline="0" dirty="0">
                          <a:solidFill>
                            <a:srgbClr val="50412C"/>
                          </a:solidFill>
                          <a:latin typeface="+mn-lt"/>
                          <a:ea typeface="+mn-ea"/>
                          <a:cs typeface="+mn-cs"/>
                        </a:rPr>
                        <a:t> </a:t>
                      </a:r>
                      <a:r>
                        <a:rPr lang="en-US" sz="2400" b="1" kern="1200" baseline="0" dirty="0" err="1">
                          <a:solidFill>
                            <a:srgbClr val="50412C"/>
                          </a:solidFill>
                          <a:latin typeface="+mn-lt"/>
                          <a:ea typeface="+mn-ea"/>
                          <a:cs typeface="+mn-cs"/>
                        </a:rPr>
                        <a:t>sản</a:t>
                      </a:r>
                      <a:endParaRPr lang="en-GB" sz="24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792088">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kern="1200" dirty="0" err="1">
                          <a:solidFill>
                            <a:srgbClr val="50412C"/>
                          </a:solidFill>
                          <a:latin typeface="+mn-lt"/>
                          <a:ea typeface="+mn-ea"/>
                          <a:cs typeface="+mn-cs"/>
                        </a:rPr>
                        <a:t>Không</a:t>
                      </a:r>
                      <a:r>
                        <a:rPr lang="en-US" sz="2000" b="1" kern="1200" dirty="0">
                          <a:solidFill>
                            <a:srgbClr val="50412C"/>
                          </a:solidFill>
                          <a:latin typeface="+mn-lt"/>
                          <a:ea typeface="+mn-ea"/>
                          <a:cs typeface="+mn-cs"/>
                        </a:rPr>
                        <a:t> </a:t>
                      </a:r>
                      <a:r>
                        <a:rPr lang="en-US" sz="2000" b="1" kern="1200" dirty="0" err="1">
                          <a:solidFill>
                            <a:srgbClr val="50412C"/>
                          </a:solidFill>
                          <a:latin typeface="+mn-lt"/>
                          <a:ea typeface="+mn-ea"/>
                          <a:cs typeface="+mn-cs"/>
                        </a:rPr>
                        <a:t>phải</a:t>
                      </a:r>
                      <a:r>
                        <a:rPr lang="en-US" sz="2000" b="1" kern="1200" baseline="0" dirty="0">
                          <a:solidFill>
                            <a:srgbClr val="50412C"/>
                          </a:solidFill>
                          <a:latin typeface="+mn-lt"/>
                          <a:ea typeface="+mn-ea"/>
                          <a:cs typeface="+mn-cs"/>
                        </a:rPr>
                        <a:t> </a:t>
                      </a:r>
                      <a:r>
                        <a:rPr lang="hu-HU" sz="2000" b="1" kern="1200" dirty="0">
                          <a:solidFill>
                            <a:srgbClr val="50412C"/>
                          </a:solidFill>
                          <a:latin typeface="+mn-lt"/>
                          <a:ea typeface="+mn-ea"/>
                          <a:cs typeface="+mn-cs"/>
                        </a:rPr>
                        <a:t>„</a:t>
                      </a:r>
                      <a:r>
                        <a:rPr lang="en-US" sz="2000" b="1" kern="1200" dirty="0" err="1">
                          <a:solidFill>
                            <a:srgbClr val="50412C"/>
                          </a:solidFill>
                          <a:latin typeface="+mn-lt"/>
                          <a:ea typeface="+mn-ea"/>
                          <a:cs typeface="+mn-cs"/>
                        </a:rPr>
                        <a:t>câu</a:t>
                      </a:r>
                      <a:r>
                        <a:rPr lang="en-US" sz="2000" b="1" kern="1200" baseline="0" dirty="0">
                          <a:solidFill>
                            <a:srgbClr val="50412C"/>
                          </a:solidFill>
                          <a:latin typeface="+mn-lt"/>
                          <a:ea typeface="+mn-ea"/>
                          <a:cs typeface="+mn-cs"/>
                        </a:rPr>
                        <a:t> </a:t>
                      </a:r>
                      <a:r>
                        <a:rPr lang="en-US" sz="2000" b="1" kern="1200" baseline="0" dirty="0" err="1">
                          <a:solidFill>
                            <a:srgbClr val="50412C"/>
                          </a:solidFill>
                          <a:latin typeface="+mn-lt"/>
                          <a:ea typeface="+mn-ea"/>
                          <a:cs typeface="+mn-cs"/>
                        </a:rPr>
                        <a:t>chuyện</a:t>
                      </a:r>
                      <a:r>
                        <a:rPr lang="hu-HU" sz="2000" b="1" kern="1200" dirty="0">
                          <a:solidFill>
                            <a:srgbClr val="50412C"/>
                          </a:solidFill>
                          <a:latin typeface="+mn-lt"/>
                          <a:ea typeface="+mn-ea"/>
                          <a:cs typeface="+mn-cs"/>
                        </a:rPr>
                        <a:t>”</a:t>
                      </a:r>
                      <a:endParaRPr lang="en-US" sz="20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sp>
        <p:nvSpPr>
          <p:cNvPr id="3" name="Téglalap 4">
            <a:extLst>
              <a:ext uri="{FF2B5EF4-FFF2-40B4-BE49-F238E27FC236}">
                <a16:creationId xmlns:a16="http://schemas.microsoft.com/office/drawing/2014/main" id="{10A3DEB9-4AB1-A95D-1263-7FF896A202C6}"/>
              </a:ext>
            </a:extLst>
          </p:cNvPr>
          <p:cNvSpPr/>
          <p:nvPr/>
        </p:nvSpPr>
        <p:spPr>
          <a:xfrm>
            <a:off x="395536" y="2355726"/>
            <a:ext cx="8712076" cy="2326791"/>
          </a:xfrm>
          <a:prstGeom prst="rect">
            <a:avLst/>
          </a:prstGeom>
        </p:spPr>
        <p:txBody>
          <a:bodyPr wrap="square">
            <a:spAutoFit/>
          </a:bodyPr>
          <a:lstStyle/>
          <a:p>
            <a:pPr marL="342900" indent="-342900">
              <a:lnSpc>
                <a:spcPct val="120000"/>
              </a:lnSpc>
              <a:spcAft>
                <a:spcPts val="1200"/>
              </a:spcAft>
              <a:buClr>
                <a:srgbClr val="4D7C8B"/>
              </a:buClr>
              <a:buSzPct val="100000"/>
              <a:buFont typeface="Calibri" panose="020F0502020204030204" pitchFamily="34" charset="0"/>
              <a:buChar char="●"/>
            </a:pPr>
            <a:r>
              <a:rPr lang="en-US" sz="2400" b="1" u="sng" dirty="0">
                <a:solidFill>
                  <a:srgbClr val="50412B"/>
                </a:solidFill>
              </a:rPr>
              <a:t>Ba </a:t>
            </a:r>
            <a:r>
              <a:rPr lang="en-US" sz="2400" b="1" u="sng" dirty="0" err="1">
                <a:solidFill>
                  <a:srgbClr val="50412B"/>
                </a:solidFill>
              </a:rPr>
              <a:t>mức</a:t>
            </a:r>
            <a:r>
              <a:rPr lang="en-US" sz="2400" b="1" u="sng" dirty="0">
                <a:solidFill>
                  <a:srgbClr val="50412B"/>
                </a:solidFill>
              </a:rPr>
              <a:t> </a:t>
            </a:r>
            <a:r>
              <a:rPr lang="en-US" sz="2400" b="1" u="sng" dirty="0" err="1">
                <a:solidFill>
                  <a:srgbClr val="50412B"/>
                </a:solidFill>
              </a:rPr>
              <a:t>phân</a:t>
            </a:r>
            <a:r>
              <a:rPr lang="en-US" sz="2400" b="1" u="sng" dirty="0">
                <a:solidFill>
                  <a:srgbClr val="50412B"/>
                </a:solidFill>
              </a:rPr>
              <a:t> </a:t>
            </a:r>
            <a:r>
              <a:rPr lang="en-US" sz="2400" b="1" u="sng" dirty="0" err="1">
                <a:solidFill>
                  <a:srgbClr val="50412B"/>
                </a:solidFill>
              </a:rPr>
              <a:t>tích</a:t>
            </a:r>
            <a:r>
              <a:rPr lang="en-US" sz="2400" b="1" u="sng" dirty="0">
                <a:solidFill>
                  <a:srgbClr val="50412B"/>
                </a:solidFill>
              </a:rPr>
              <a:t> </a:t>
            </a:r>
            <a:r>
              <a:rPr lang="hu-HU" sz="2400" b="1" u="sng" dirty="0">
                <a:solidFill>
                  <a:srgbClr val="50412B"/>
                </a:solidFill>
              </a:rPr>
              <a:t>:</a:t>
            </a:r>
          </a:p>
          <a:p>
            <a:pPr marL="914400" lvl="1" indent="-457200">
              <a:lnSpc>
                <a:spcPct val="120000"/>
              </a:lnSpc>
              <a:spcAft>
                <a:spcPts val="1200"/>
              </a:spcAft>
              <a:buClr>
                <a:srgbClr val="4D7C8B"/>
              </a:buClr>
              <a:buSzPct val="100000"/>
              <a:buFont typeface="+mj-lt"/>
              <a:buAutoNum type="arabicPeriod"/>
            </a:pPr>
            <a:r>
              <a:rPr lang="hu-HU" sz="2400" b="1" dirty="0">
                <a:solidFill>
                  <a:srgbClr val="CD5F50"/>
                </a:solidFill>
              </a:rPr>
              <a:t>các đặc điểm đặc thù hệ thống</a:t>
            </a:r>
          </a:p>
          <a:p>
            <a:pPr marL="914400" lvl="1" indent="-457200">
              <a:lnSpc>
                <a:spcPct val="120000"/>
              </a:lnSpc>
              <a:spcAft>
                <a:spcPts val="1200"/>
              </a:spcAft>
              <a:buClr>
                <a:srgbClr val="4D7C8B"/>
              </a:buClr>
              <a:buSzPct val="100000"/>
              <a:buFont typeface="+mj-lt"/>
              <a:buAutoNum type="arabicPeriod"/>
            </a:pPr>
            <a:r>
              <a:rPr lang="hu-HU" sz="2400" b="1" dirty="0">
                <a:solidFill>
                  <a:srgbClr val="50412B"/>
                </a:solidFill>
              </a:rPr>
              <a:t>các đặc điểm đặc thù quốc gia</a:t>
            </a:r>
          </a:p>
          <a:p>
            <a:pPr marL="914400" lvl="1" indent="-457200">
              <a:lnSpc>
                <a:spcPct val="120000"/>
              </a:lnSpc>
              <a:spcAft>
                <a:spcPts val="1200"/>
              </a:spcAft>
              <a:buClr>
                <a:srgbClr val="4D7C8B"/>
              </a:buClr>
              <a:buSzPct val="100000"/>
              <a:buFont typeface="+mj-lt"/>
              <a:buAutoNum type="arabicPeriod"/>
            </a:pPr>
            <a:r>
              <a:rPr lang="hu-HU" sz="2400" b="1" dirty="0">
                <a:solidFill>
                  <a:srgbClr val="50412B"/>
                </a:solidFill>
              </a:rPr>
              <a:t>các đặc điểm đặc thù chính sách công</a:t>
            </a:r>
          </a:p>
        </p:txBody>
      </p:sp>
    </p:spTree>
    <p:extLst>
      <p:ext uri="{BB962C8B-B14F-4D97-AF65-F5344CB8AC3E}">
        <p14:creationId xmlns:p14="http://schemas.microsoft.com/office/powerpoint/2010/main" val="1898272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p:cNvSpPr/>
          <p:nvPr/>
        </p:nvSpPr>
        <p:spPr>
          <a:xfrm>
            <a:off x="2771800" y="1059582"/>
            <a:ext cx="6114294" cy="2462213"/>
          </a:xfrm>
          <a:prstGeom prst="rect">
            <a:avLst/>
          </a:prstGeom>
        </p:spPr>
        <p:txBody>
          <a:bodyPr wrap="square">
            <a:spAutoFit/>
          </a:bodyPr>
          <a:lstStyle/>
          <a:p>
            <a:pPr marL="342900" indent="-342900">
              <a:lnSpc>
                <a:spcPct val="120000"/>
              </a:lnSpc>
              <a:spcAft>
                <a:spcPts val="1200"/>
              </a:spcAft>
              <a:buClr>
                <a:srgbClr val="4D7C8B"/>
              </a:buClr>
              <a:buSzPct val="100000"/>
              <a:buFont typeface="Calibri" panose="020F0502020204030204" pitchFamily="34" charset="0"/>
              <a:buChar char="●"/>
            </a:pPr>
            <a:r>
              <a:rPr lang="en-US" sz="2400" b="1" dirty="0" err="1">
                <a:solidFill>
                  <a:srgbClr val="50412B"/>
                </a:solidFill>
              </a:rPr>
              <a:t>sự</a:t>
            </a:r>
            <a:r>
              <a:rPr lang="en-US" sz="2400" b="1" dirty="0">
                <a:solidFill>
                  <a:srgbClr val="50412B"/>
                </a:solidFill>
              </a:rPr>
              <a:t> </a:t>
            </a:r>
            <a:r>
              <a:rPr lang="en-US" sz="2400" b="1" dirty="0" err="1">
                <a:solidFill>
                  <a:srgbClr val="50412B"/>
                </a:solidFill>
              </a:rPr>
              <a:t>thay</a:t>
            </a:r>
            <a:r>
              <a:rPr lang="en-US" sz="2400" b="1" dirty="0">
                <a:solidFill>
                  <a:srgbClr val="50412B"/>
                </a:solidFill>
              </a:rPr>
              <a:t> </a:t>
            </a:r>
            <a:r>
              <a:rPr lang="en-US" sz="2400" b="1" dirty="0" err="1">
                <a:solidFill>
                  <a:srgbClr val="50412B"/>
                </a:solidFill>
              </a:rPr>
              <a:t>đổi</a:t>
            </a:r>
            <a:r>
              <a:rPr lang="en-US" sz="2400" b="1" dirty="0">
                <a:solidFill>
                  <a:srgbClr val="50412B"/>
                </a:solidFill>
              </a:rPr>
              <a:t> </a:t>
            </a:r>
            <a:r>
              <a:rPr lang="en-US" sz="2400" b="1" dirty="0" err="1">
                <a:solidFill>
                  <a:srgbClr val="50412B"/>
                </a:solidFill>
              </a:rPr>
              <a:t>chế</a:t>
            </a:r>
            <a:r>
              <a:rPr lang="en-US" sz="2400" b="1" dirty="0">
                <a:solidFill>
                  <a:srgbClr val="50412B"/>
                </a:solidFill>
              </a:rPr>
              <a:t> </a:t>
            </a:r>
            <a:r>
              <a:rPr lang="en-US" sz="2400" b="1" dirty="0" err="1">
                <a:solidFill>
                  <a:srgbClr val="50412B"/>
                </a:solidFill>
              </a:rPr>
              <a:t>độ</a:t>
            </a:r>
            <a:r>
              <a:rPr lang="en-US" sz="2400" b="1" dirty="0">
                <a:solidFill>
                  <a:srgbClr val="50412B"/>
                </a:solidFill>
              </a:rPr>
              <a:t> </a:t>
            </a:r>
            <a:r>
              <a:rPr lang="en-US" sz="2400" b="1" dirty="0" err="1">
                <a:solidFill>
                  <a:srgbClr val="50412B"/>
                </a:solidFill>
              </a:rPr>
              <a:t>chính</a:t>
            </a:r>
            <a:r>
              <a:rPr lang="en-US" sz="2400" b="1" dirty="0">
                <a:solidFill>
                  <a:srgbClr val="50412B"/>
                </a:solidFill>
              </a:rPr>
              <a:t> </a:t>
            </a:r>
            <a:r>
              <a:rPr lang="en-US" sz="2400" b="1" dirty="0" err="1">
                <a:solidFill>
                  <a:srgbClr val="50412B"/>
                </a:solidFill>
              </a:rPr>
              <a:t>trị</a:t>
            </a:r>
            <a:r>
              <a:rPr lang="en-US" sz="2400" b="1" dirty="0">
                <a:solidFill>
                  <a:srgbClr val="50412B"/>
                </a:solidFill>
              </a:rPr>
              <a:t> </a:t>
            </a:r>
            <a:r>
              <a:rPr lang="en-US" sz="2400" b="1" dirty="0" err="1">
                <a:solidFill>
                  <a:srgbClr val="50412B"/>
                </a:solidFill>
              </a:rPr>
              <a:t>sau</a:t>
            </a:r>
            <a:r>
              <a:rPr lang="en-US" sz="2400" b="1" dirty="0">
                <a:solidFill>
                  <a:srgbClr val="50412B"/>
                </a:solidFill>
              </a:rPr>
              <a:t> </a:t>
            </a:r>
            <a:r>
              <a:rPr lang="hu-HU" sz="2400" b="1" dirty="0">
                <a:solidFill>
                  <a:srgbClr val="50412B"/>
                </a:solidFill>
              </a:rPr>
              <a:t>1989 </a:t>
            </a:r>
            <a:r>
              <a:rPr lang="en-US" sz="2400" b="1" dirty="0" err="1">
                <a:solidFill>
                  <a:srgbClr val="50412B"/>
                </a:solidFill>
              </a:rPr>
              <a:t>là</a:t>
            </a:r>
            <a:r>
              <a:rPr lang="en-US" sz="2400" b="1" dirty="0">
                <a:solidFill>
                  <a:srgbClr val="50412B"/>
                </a:solidFill>
              </a:rPr>
              <a:t> </a:t>
            </a:r>
            <a:r>
              <a:rPr lang="en-US" sz="2400" b="1" dirty="0" err="1">
                <a:solidFill>
                  <a:srgbClr val="50412B"/>
                </a:solidFill>
              </a:rPr>
              <a:t>sự</a:t>
            </a:r>
            <a:r>
              <a:rPr lang="en-US" sz="2400" b="1" dirty="0">
                <a:solidFill>
                  <a:srgbClr val="50412B"/>
                </a:solidFill>
              </a:rPr>
              <a:t> </a:t>
            </a:r>
            <a:r>
              <a:rPr lang="en-US" sz="2400" b="1" dirty="0" err="1">
                <a:solidFill>
                  <a:srgbClr val="50412B"/>
                </a:solidFill>
              </a:rPr>
              <a:t>phát</a:t>
            </a:r>
            <a:r>
              <a:rPr lang="en-US" sz="2400" b="1" dirty="0">
                <a:solidFill>
                  <a:srgbClr val="50412B"/>
                </a:solidFill>
              </a:rPr>
              <a:t> </a:t>
            </a:r>
            <a:r>
              <a:rPr lang="en-US" sz="2400" b="1" dirty="0" err="1">
                <a:solidFill>
                  <a:srgbClr val="50412B"/>
                </a:solidFill>
              </a:rPr>
              <a:t>triển</a:t>
            </a:r>
            <a:r>
              <a:rPr lang="en-US" sz="2400" b="1" dirty="0">
                <a:solidFill>
                  <a:srgbClr val="50412B"/>
                </a:solidFill>
              </a:rPr>
              <a:t> </a:t>
            </a:r>
            <a:r>
              <a:rPr lang="en-US" sz="2400" b="1" dirty="0" err="1">
                <a:solidFill>
                  <a:srgbClr val="50412B"/>
                </a:solidFill>
              </a:rPr>
              <a:t>tuyến</a:t>
            </a:r>
            <a:r>
              <a:rPr lang="en-US" sz="2400" b="1" dirty="0">
                <a:solidFill>
                  <a:srgbClr val="50412B"/>
                </a:solidFill>
              </a:rPr>
              <a:t> </a:t>
            </a:r>
            <a:r>
              <a:rPr lang="en-US" sz="2400" b="1" dirty="0" err="1">
                <a:solidFill>
                  <a:srgbClr val="50412B"/>
                </a:solidFill>
              </a:rPr>
              <a:t>tính</a:t>
            </a:r>
            <a:r>
              <a:rPr lang="en-US" sz="2400" b="1" dirty="0">
                <a:solidFill>
                  <a:srgbClr val="50412B"/>
                </a:solidFill>
              </a:rPr>
              <a:t> </a:t>
            </a:r>
            <a:r>
              <a:rPr lang="en-US" sz="2400" b="1" dirty="0" err="1">
                <a:solidFill>
                  <a:srgbClr val="50412B"/>
                </a:solidFill>
              </a:rPr>
              <a:t>theo</a:t>
            </a:r>
            <a:r>
              <a:rPr lang="en-US" sz="2400" b="1" dirty="0">
                <a:solidFill>
                  <a:srgbClr val="50412B"/>
                </a:solidFill>
              </a:rPr>
              <a:t> </a:t>
            </a:r>
            <a:r>
              <a:rPr lang="en-US" sz="2400" b="1" dirty="0" err="1">
                <a:solidFill>
                  <a:srgbClr val="50412B"/>
                </a:solidFill>
              </a:rPr>
              <a:t>hướng</a:t>
            </a:r>
            <a:r>
              <a:rPr lang="en-US" sz="2400" b="1" dirty="0">
                <a:solidFill>
                  <a:srgbClr val="50412B"/>
                </a:solidFill>
              </a:rPr>
              <a:t> </a:t>
            </a:r>
            <a:r>
              <a:rPr lang="hu-HU" sz="2400" b="1" dirty="0">
                <a:solidFill>
                  <a:srgbClr val="50412B"/>
                </a:solidFill>
              </a:rPr>
              <a:t>dân chủ tự do;</a:t>
            </a:r>
            <a:endParaRPr lang="hu-HU" sz="1200" b="1" dirty="0">
              <a:solidFill>
                <a:srgbClr val="50412B"/>
              </a:solidFill>
            </a:endParaRPr>
          </a:p>
          <a:p>
            <a:pPr marL="342900" indent="-342900">
              <a:lnSpc>
                <a:spcPct val="120000"/>
              </a:lnSpc>
              <a:spcAft>
                <a:spcPts val="1200"/>
              </a:spcAft>
              <a:buClr>
                <a:srgbClr val="4D7C8B"/>
              </a:buClr>
              <a:buSzPct val="100000"/>
              <a:buFont typeface="Calibri" panose="020F0502020204030204" pitchFamily="34" charset="0"/>
              <a:buChar char="●"/>
            </a:pPr>
            <a:r>
              <a:rPr lang="en-US" sz="2400" b="1" dirty="0" err="1">
                <a:solidFill>
                  <a:srgbClr val="50412B"/>
                </a:solidFill>
              </a:rPr>
              <a:t>Có</a:t>
            </a:r>
            <a:r>
              <a:rPr lang="en-US" sz="2400" b="1" dirty="0">
                <a:solidFill>
                  <a:srgbClr val="50412B"/>
                </a:solidFill>
              </a:rPr>
              <a:t> </a:t>
            </a:r>
            <a:r>
              <a:rPr lang="en-US" sz="2400" b="1" dirty="0" err="1">
                <a:solidFill>
                  <a:srgbClr val="50412B"/>
                </a:solidFill>
              </a:rPr>
              <a:t>thể</a:t>
            </a:r>
            <a:r>
              <a:rPr lang="en-US" sz="2400" b="1" dirty="0">
                <a:solidFill>
                  <a:srgbClr val="50412B"/>
                </a:solidFill>
              </a:rPr>
              <a:t> </a:t>
            </a:r>
            <a:r>
              <a:rPr lang="en-US" sz="2400" b="1" dirty="0" err="1">
                <a:solidFill>
                  <a:srgbClr val="50412B"/>
                </a:solidFill>
              </a:rPr>
              <a:t>tạo</a:t>
            </a:r>
            <a:r>
              <a:rPr lang="en-US" sz="2400" b="1" dirty="0">
                <a:solidFill>
                  <a:srgbClr val="50412B"/>
                </a:solidFill>
              </a:rPr>
              <a:t> </a:t>
            </a:r>
            <a:r>
              <a:rPr lang="en-US" sz="2400" b="1" dirty="0" err="1">
                <a:solidFill>
                  <a:srgbClr val="50412B"/>
                </a:solidFill>
              </a:rPr>
              <a:t>ra</a:t>
            </a:r>
            <a:r>
              <a:rPr lang="en-US" sz="2400" b="1" dirty="0">
                <a:solidFill>
                  <a:srgbClr val="50412B"/>
                </a:solidFill>
              </a:rPr>
              <a:t> </a:t>
            </a:r>
            <a:r>
              <a:rPr lang="en-US" sz="2400" b="1" dirty="0" err="1">
                <a:solidFill>
                  <a:srgbClr val="50412B"/>
                </a:solidFill>
              </a:rPr>
              <a:t>bất</a:t>
            </a:r>
            <a:r>
              <a:rPr lang="en-US" sz="2400" b="1" dirty="0">
                <a:solidFill>
                  <a:srgbClr val="50412B"/>
                </a:solidFill>
              </a:rPr>
              <a:t> </a:t>
            </a:r>
            <a:r>
              <a:rPr lang="en-US" sz="2400" b="1" dirty="0" err="1">
                <a:solidFill>
                  <a:srgbClr val="50412B"/>
                </a:solidFill>
              </a:rPr>
              <a:t>cứ</a:t>
            </a:r>
            <a:r>
              <a:rPr lang="en-US" sz="2400" b="1" dirty="0">
                <a:solidFill>
                  <a:srgbClr val="50412B"/>
                </a:solidFill>
              </a:rPr>
              <a:t> </a:t>
            </a:r>
            <a:r>
              <a:rPr lang="en-US" sz="2400" b="1" dirty="0" err="1">
                <a:solidFill>
                  <a:srgbClr val="50412B"/>
                </a:solidFill>
              </a:rPr>
              <a:t>chế</a:t>
            </a:r>
            <a:r>
              <a:rPr lang="en-US" sz="2400" b="1" dirty="0">
                <a:solidFill>
                  <a:srgbClr val="50412B"/>
                </a:solidFill>
              </a:rPr>
              <a:t> </a:t>
            </a:r>
            <a:r>
              <a:rPr lang="en-US" sz="2400" b="1" dirty="0" err="1">
                <a:solidFill>
                  <a:srgbClr val="50412B"/>
                </a:solidFill>
              </a:rPr>
              <a:t>độ</a:t>
            </a:r>
            <a:r>
              <a:rPr lang="en-US" sz="2400" b="1" dirty="0">
                <a:solidFill>
                  <a:srgbClr val="50412B"/>
                </a:solidFill>
              </a:rPr>
              <a:t> </a:t>
            </a:r>
            <a:r>
              <a:rPr lang="en-US" sz="2400" b="1" dirty="0" err="1">
                <a:solidFill>
                  <a:srgbClr val="50412B"/>
                </a:solidFill>
              </a:rPr>
              <a:t>nào</a:t>
            </a:r>
            <a:r>
              <a:rPr lang="en-US" sz="2400" b="1" dirty="0">
                <a:solidFill>
                  <a:srgbClr val="50412B"/>
                </a:solidFill>
              </a:rPr>
              <a:t> </a:t>
            </a:r>
            <a:r>
              <a:rPr lang="en-US" sz="2400" b="1" dirty="0" err="1">
                <a:solidFill>
                  <a:srgbClr val="50412B"/>
                </a:solidFill>
              </a:rPr>
              <a:t>trên</a:t>
            </a:r>
            <a:r>
              <a:rPr lang="en-US" sz="2400" b="1" dirty="0">
                <a:solidFill>
                  <a:srgbClr val="50412B"/>
                </a:solidFill>
              </a:rPr>
              <a:t> </a:t>
            </a:r>
            <a:r>
              <a:rPr lang="en-US" sz="2400" b="1" dirty="0" err="1">
                <a:solidFill>
                  <a:srgbClr val="50412B"/>
                </a:solidFill>
              </a:rPr>
              <a:t>đống</a:t>
            </a:r>
            <a:r>
              <a:rPr lang="en-US" sz="2400" b="1" dirty="0">
                <a:solidFill>
                  <a:srgbClr val="50412B"/>
                </a:solidFill>
              </a:rPr>
              <a:t> </a:t>
            </a:r>
            <a:r>
              <a:rPr lang="en-US" sz="2400" b="1" dirty="0" err="1">
                <a:solidFill>
                  <a:srgbClr val="50412B"/>
                </a:solidFill>
              </a:rPr>
              <a:t>đổ</a:t>
            </a:r>
            <a:r>
              <a:rPr lang="en-US" sz="2400" b="1" dirty="0">
                <a:solidFill>
                  <a:srgbClr val="50412B"/>
                </a:solidFill>
              </a:rPr>
              <a:t> </a:t>
            </a:r>
            <a:r>
              <a:rPr lang="en-US" sz="2400" b="1" dirty="0" err="1">
                <a:solidFill>
                  <a:srgbClr val="50412B"/>
                </a:solidFill>
              </a:rPr>
              <a:t>nát</a:t>
            </a:r>
            <a:r>
              <a:rPr lang="en-US" sz="2400" b="1" dirty="0">
                <a:solidFill>
                  <a:srgbClr val="50412B"/>
                </a:solidFill>
              </a:rPr>
              <a:t> </a:t>
            </a:r>
            <a:r>
              <a:rPr lang="en-US" sz="2400" b="1" dirty="0" err="1">
                <a:solidFill>
                  <a:srgbClr val="50412B"/>
                </a:solidFill>
              </a:rPr>
              <a:t>của</a:t>
            </a:r>
            <a:r>
              <a:rPr lang="en-US" sz="2400" b="1" dirty="0">
                <a:solidFill>
                  <a:srgbClr val="50412B"/>
                </a:solidFill>
              </a:rPr>
              <a:t> </a:t>
            </a:r>
            <a:r>
              <a:rPr lang="en-US" sz="2400" b="1" dirty="0" err="1">
                <a:solidFill>
                  <a:srgbClr val="50412B"/>
                </a:solidFill>
              </a:rPr>
              <a:t>chế</a:t>
            </a:r>
            <a:r>
              <a:rPr lang="en-US" sz="2400" b="1" dirty="0">
                <a:solidFill>
                  <a:srgbClr val="50412B"/>
                </a:solidFill>
              </a:rPr>
              <a:t> </a:t>
            </a:r>
            <a:r>
              <a:rPr lang="en-US" sz="2400" b="1" dirty="0" err="1">
                <a:solidFill>
                  <a:srgbClr val="50412B"/>
                </a:solidFill>
              </a:rPr>
              <a:t>độ</a:t>
            </a:r>
            <a:r>
              <a:rPr lang="en-US" sz="2400" b="1" dirty="0">
                <a:solidFill>
                  <a:srgbClr val="50412B"/>
                </a:solidFill>
              </a:rPr>
              <a:t> </a:t>
            </a:r>
            <a:r>
              <a:rPr lang="en-US" sz="2400" b="1" dirty="0" err="1">
                <a:solidFill>
                  <a:srgbClr val="50412B"/>
                </a:solidFill>
              </a:rPr>
              <a:t>độc</a:t>
            </a:r>
            <a:r>
              <a:rPr lang="en-US" sz="2400" b="1" dirty="0">
                <a:solidFill>
                  <a:srgbClr val="50412B"/>
                </a:solidFill>
              </a:rPr>
              <a:t> </a:t>
            </a:r>
            <a:r>
              <a:rPr lang="en-US" sz="2400" b="1" dirty="0" err="1">
                <a:solidFill>
                  <a:srgbClr val="50412B"/>
                </a:solidFill>
              </a:rPr>
              <a:t>tài</a:t>
            </a:r>
            <a:r>
              <a:rPr lang="en-US" sz="2400" b="1" dirty="0">
                <a:solidFill>
                  <a:srgbClr val="50412B"/>
                </a:solidFill>
              </a:rPr>
              <a:t> </a:t>
            </a:r>
            <a:r>
              <a:rPr lang="en-US" sz="2400" b="1" dirty="0" err="1">
                <a:solidFill>
                  <a:srgbClr val="50412B"/>
                </a:solidFill>
              </a:rPr>
              <a:t>cộng</a:t>
            </a:r>
            <a:r>
              <a:rPr lang="en-US" sz="2400" b="1" dirty="0">
                <a:solidFill>
                  <a:srgbClr val="50412B"/>
                </a:solidFill>
              </a:rPr>
              <a:t> </a:t>
            </a:r>
            <a:r>
              <a:rPr lang="en-US" sz="2400" b="1" dirty="0" err="1">
                <a:solidFill>
                  <a:srgbClr val="50412B"/>
                </a:solidFill>
              </a:rPr>
              <a:t>sản</a:t>
            </a:r>
            <a:r>
              <a:rPr lang="hu-HU" sz="2400" b="1" dirty="0">
                <a:solidFill>
                  <a:srgbClr val="50412B"/>
                </a:solidFill>
              </a:rPr>
              <a:t>.</a:t>
            </a:r>
          </a:p>
        </p:txBody>
      </p:sp>
      <p:sp>
        <p:nvSpPr>
          <p:cNvPr id="3" name="Cím 1"/>
          <p:cNvSpPr txBox="1">
            <a:spLocks/>
          </p:cNvSpPr>
          <p:nvPr/>
        </p:nvSpPr>
        <p:spPr>
          <a:xfrm>
            <a:off x="173572" y="1774216"/>
            <a:ext cx="2598228" cy="915988"/>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err="1">
                <a:solidFill>
                  <a:srgbClr val="8D503B"/>
                </a:solidFill>
                <a:ea typeface="Open Sans" panose="020B0606030504020204" pitchFamily="34" charset="0"/>
                <a:cs typeface="Open Sans" panose="020B0606030504020204" pitchFamily="34" charset="0"/>
              </a:rPr>
              <a:t>Các</a:t>
            </a:r>
            <a:r>
              <a:rPr lang="en-US" sz="2800" b="1" dirty="0">
                <a:solidFill>
                  <a:srgbClr val="8D503B"/>
                </a:solidFill>
                <a:ea typeface="Open Sans" panose="020B0606030504020204" pitchFamily="34" charset="0"/>
                <a:cs typeface="Open Sans" panose="020B0606030504020204" pitchFamily="34" charset="0"/>
              </a:rPr>
              <a:t> </a:t>
            </a:r>
            <a:r>
              <a:rPr lang="en-US" sz="2800" b="1" dirty="0" err="1">
                <a:solidFill>
                  <a:srgbClr val="8D503B"/>
                </a:solidFill>
                <a:ea typeface="Open Sans" panose="020B0606030504020204" pitchFamily="34" charset="0"/>
                <a:cs typeface="Open Sans" panose="020B0606030504020204" pitchFamily="34" charset="0"/>
              </a:rPr>
              <a:t>Ảo</a:t>
            </a:r>
            <a:r>
              <a:rPr lang="en-US" sz="2800" b="1" dirty="0">
                <a:solidFill>
                  <a:srgbClr val="8D503B"/>
                </a:solidFill>
                <a:ea typeface="Open Sans" panose="020B0606030504020204" pitchFamily="34" charset="0"/>
                <a:cs typeface="Open Sans" panose="020B0606030504020204" pitchFamily="34" charset="0"/>
              </a:rPr>
              <a:t> </a:t>
            </a:r>
            <a:r>
              <a:rPr lang="en-US" sz="2800" b="1" dirty="0" err="1">
                <a:solidFill>
                  <a:srgbClr val="8D503B"/>
                </a:solidFill>
                <a:ea typeface="Open Sans" panose="020B0606030504020204" pitchFamily="34" charset="0"/>
                <a:cs typeface="Open Sans" panose="020B0606030504020204" pitchFamily="34" charset="0"/>
              </a:rPr>
              <a:t>tưởng</a:t>
            </a:r>
            <a:endParaRPr lang="en-US" sz="2800" dirty="0">
              <a:solidFill>
                <a:srgbClr val="8D503B"/>
              </a:solidFill>
              <a:ea typeface="Open Sans" panose="020B0606030504020204" pitchFamily="34" charset="0"/>
              <a:cs typeface="Open Sans" panose="020B0606030504020204" pitchFamily="34" charset="0"/>
            </a:endParaRPr>
          </a:p>
        </p:txBody>
      </p:sp>
      <p:sp>
        <p:nvSpPr>
          <p:cNvPr id="2" name="Прямоугольник 1"/>
          <p:cNvSpPr/>
          <p:nvPr/>
        </p:nvSpPr>
        <p:spPr>
          <a:xfrm>
            <a:off x="1395820" y="4147215"/>
            <a:ext cx="6483633" cy="584775"/>
          </a:xfrm>
          <a:prstGeom prst="rect">
            <a:avLst/>
          </a:prstGeom>
        </p:spPr>
        <p:txBody>
          <a:bodyPr wrap="none">
            <a:spAutoFit/>
          </a:bodyPr>
          <a:lstStyle/>
          <a:p>
            <a:pPr algn="ctr"/>
            <a:r>
              <a:rPr lang="en-US" sz="3200" b="1" dirty="0" err="1">
                <a:solidFill>
                  <a:srgbClr val="4D7C8B"/>
                </a:solidFill>
              </a:rPr>
              <a:t>Các</a:t>
            </a:r>
            <a:r>
              <a:rPr lang="en-US" sz="3200" b="1" dirty="0">
                <a:solidFill>
                  <a:srgbClr val="4D7C8B"/>
                </a:solidFill>
              </a:rPr>
              <a:t> </a:t>
            </a:r>
            <a:r>
              <a:rPr lang="en-US" sz="3200" b="1" dirty="0" err="1">
                <a:solidFill>
                  <a:srgbClr val="4D7C8B"/>
                </a:solidFill>
              </a:rPr>
              <a:t>hệ</a:t>
            </a:r>
            <a:r>
              <a:rPr lang="en-US" sz="3200" b="1" dirty="0">
                <a:solidFill>
                  <a:srgbClr val="4D7C8B"/>
                </a:solidFill>
              </a:rPr>
              <a:t> </a:t>
            </a:r>
            <a:r>
              <a:rPr lang="en-US" sz="3200" b="1" dirty="0" err="1">
                <a:solidFill>
                  <a:srgbClr val="4D7C8B"/>
                </a:solidFill>
              </a:rPr>
              <a:t>thống</a:t>
            </a:r>
            <a:r>
              <a:rPr lang="en-US" sz="3200" b="1" dirty="0">
                <a:solidFill>
                  <a:srgbClr val="4D7C8B"/>
                </a:solidFill>
              </a:rPr>
              <a:t> </a:t>
            </a:r>
            <a:r>
              <a:rPr lang="en-US" sz="3200" b="1" dirty="0" err="1">
                <a:solidFill>
                  <a:srgbClr val="4D7C8B"/>
                </a:solidFill>
              </a:rPr>
              <a:t>quá</a:t>
            </a:r>
            <a:r>
              <a:rPr lang="en-US" sz="3200" b="1" dirty="0">
                <a:solidFill>
                  <a:srgbClr val="4D7C8B"/>
                </a:solidFill>
              </a:rPr>
              <a:t> </a:t>
            </a:r>
            <a:r>
              <a:rPr lang="en-US" sz="3200" b="1" dirty="0" err="1">
                <a:solidFill>
                  <a:srgbClr val="4D7C8B"/>
                </a:solidFill>
              </a:rPr>
              <a:t>độ</a:t>
            </a:r>
            <a:r>
              <a:rPr lang="en-US" sz="3200" b="1" dirty="0">
                <a:solidFill>
                  <a:srgbClr val="4D7C8B"/>
                </a:solidFill>
              </a:rPr>
              <a:t> hay </a:t>
            </a:r>
            <a:r>
              <a:rPr lang="en-US" sz="3200" b="1" dirty="0" err="1">
                <a:solidFill>
                  <a:srgbClr val="4D7C8B"/>
                </a:solidFill>
              </a:rPr>
              <a:t>các</a:t>
            </a:r>
            <a:r>
              <a:rPr lang="en-US" sz="3200" b="1" dirty="0">
                <a:solidFill>
                  <a:srgbClr val="4D7C8B"/>
                </a:solidFill>
              </a:rPr>
              <a:t> </a:t>
            </a:r>
            <a:r>
              <a:rPr lang="en-US" sz="3200" b="1" dirty="0" err="1">
                <a:solidFill>
                  <a:srgbClr val="4D7C8B"/>
                </a:solidFill>
              </a:rPr>
              <a:t>ga</a:t>
            </a:r>
            <a:r>
              <a:rPr lang="en-US" sz="3200" b="1" dirty="0">
                <a:solidFill>
                  <a:srgbClr val="4D7C8B"/>
                </a:solidFill>
              </a:rPr>
              <a:t> </a:t>
            </a:r>
            <a:r>
              <a:rPr lang="en-US" sz="3200" b="1" dirty="0" err="1">
                <a:solidFill>
                  <a:srgbClr val="4D7C8B"/>
                </a:solidFill>
              </a:rPr>
              <a:t>cuối</a:t>
            </a:r>
            <a:r>
              <a:rPr lang="en-US" sz="3200" b="1" dirty="0">
                <a:solidFill>
                  <a:srgbClr val="4D7C8B"/>
                </a:solidFill>
              </a:rPr>
              <a:t>?</a:t>
            </a:r>
            <a:endParaRPr lang="hu-HU" sz="3200" b="1" dirty="0">
              <a:solidFill>
                <a:srgbClr val="4D7C8B"/>
              </a:solidFill>
            </a:endParaRPr>
          </a:p>
        </p:txBody>
      </p:sp>
    </p:spTree>
    <p:extLst>
      <p:ext uri="{BB962C8B-B14F-4D97-AF65-F5344CB8AC3E}">
        <p14:creationId xmlns:p14="http://schemas.microsoft.com/office/powerpoint/2010/main" val="1932147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ím 1"/>
          <p:cNvSpPr txBox="1">
            <a:spLocks/>
          </p:cNvSpPr>
          <p:nvPr/>
        </p:nvSpPr>
        <p:spPr>
          <a:xfrm>
            <a:off x="107950" y="-1"/>
            <a:ext cx="8928100" cy="987425"/>
          </a:xfrm>
          <a:prstGeom prst="rect">
            <a:avLst/>
          </a:prstGeom>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Trục</a:t>
            </a:r>
            <a:r>
              <a:rPr lang="en-US"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 </a:t>
            </a:r>
            <a:r>
              <a:rPr lang="en-US"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dân</a:t>
            </a:r>
            <a:r>
              <a:rPr lang="en-US"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 </a:t>
            </a:r>
            <a:r>
              <a:rPr lang="en-US"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chủ</a:t>
            </a:r>
            <a:r>
              <a:rPr lang="hu-HU"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a:t>
            </a:r>
            <a:r>
              <a:rPr lang="en-US"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độc</a:t>
            </a:r>
            <a:r>
              <a:rPr lang="en-US" sz="2800" b="1" dirty="0">
                <a:solidFill>
                  <a:srgbClr val="8D503B"/>
                </a:solidFill>
                <a:latin typeface="Open Sans" panose="020B0606030504020204" pitchFamily="34" charset="0"/>
                <a:ea typeface="Open Sans" panose="020B0606030504020204" pitchFamily="34" charset="0"/>
                <a:cs typeface="Open Sans" panose="020B0606030504020204" pitchFamily="34" charset="0"/>
              </a:rPr>
              <a:t> </a:t>
            </a:r>
            <a:r>
              <a:rPr lang="en-US" sz="2800" b="1" dirty="0" err="1">
                <a:solidFill>
                  <a:srgbClr val="8D503B"/>
                </a:solidFill>
                <a:latin typeface="Open Sans" panose="020B0606030504020204" pitchFamily="34" charset="0"/>
                <a:ea typeface="Open Sans" panose="020B0606030504020204" pitchFamily="34" charset="0"/>
                <a:cs typeface="Open Sans" panose="020B0606030504020204" pitchFamily="34" charset="0"/>
              </a:rPr>
              <a:t>tài</a:t>
            </a:r>
            <a:endParaRPr lang="en-US" sz="2800" dirty="0">
              <a:solidFill>
                <a:srgbClr val="8D503B"/>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églalap 14"/>
          <p:cNvSpPr/>
          <p:nvPr/>
        </p:nvSpPr>
        <p:spPr>
          <a:xfrm>
            <a:off x="467546" y="3435846"/>
            <a:ext cx="8208910" cy="1384995"/>
          </a:xfrm>
          <a:prstGeom prst="rect">
            <a:avLst/>
          </a:prstGeom>
        </p:spPr>
        <p:txBody>
          <a:bodyPr wrap="square">
            <a:spAutoFit/>
          </a:bodyPr>
          <a:lstStyle/>
          <a:p>
            <a:pPr marL="285750" indent="-285750">
              <a:buClr>
                <a:srgbClr val="4D7C8B"/>
              </a:buClr>
              <a:buSzPct val="120000"/>
              <a:buFont typeface="Wingdings" panose="05000000000000000000" pitchFamily="2" charset="2"/>
              <a:buChar char="Ø"/>
            </a:pPr>
            <a:r>
              <a:rPr lang="en-US" sz="1400" b="1" i="1" dirty="0" err="1">
                <a:solidFill>
                  <a:srgbClr val="50412B"/>
                </a:solidFill>
              </a:rPr>
              <a:t>Phân</a:t>
            </a:r>
            <a:r>
              <a:rPr lang="en-US" sz="1400" b="1" i="1" dirty="0">
                <a:solidFill>
                  <a:srgbClr val="50412B"/>
                </a:solidFill>
              </a:rPr>
              <a:t> </a:t>
            </a:r>
            <a:r>
              <a:rPr lang="en-US" sz="1400" b="1" i="1" dirty="0" err="1">
                <a:solidFill>
                  <a:srgbClr val="50412B"/>
                </a:solidFill>
              </a:rPr>
              <a:t>loại</a:t>
            </a:r>
            <a:r>
              <a:rPr lang="en-US" sz="1400" b="1" i="1" dirty="0">
                <a:solidFill>
                  <a:srgbClr val="50412B"/>
                </a:solidFill>
              </a:rPr>
              <a:t> </a:t>
            </a:r>
            <a:r>
              <a:rPr lang="en-US" sz="1400" b="1" i="1" dirty="0" err="1">
                <a:solidFill>
                  <a:srgbClr val="50412B"/>
                </a:solidFill>
              </a:rPr>
              <a:t>đầu</a:t>
            </a:r>
            <a:r>
              <a:rPr lang="en-US" sz="1400" b="1" i="1" dirty="0">
                <a:solidFill>
                  <a:srgbClr val="50412B"/>
                </a:solidFill>
              </a:rPr>
              <a:t> </a:t>
            </a:r>
            <a:r>
              <a:rPr lang="en-US" sz="1400" b="1" i="1" dirty="0" err="1">
                <a:solidFill>
                  <a:srgbClr val="50412B"/>
                </a:solidFill>
              </a:rPr>
              <a:t>tiên</a:t>
            </a:r>
            <a:r>
              <a:rPr lang="hu-HU" sz="1400" b="1" i="1" dirty="0">
                <a:solidFill>
                  <a:srgbClr val="50412B"/>
                </a:solidFill>
              </a:rPr>
              <a:t>: </a:t>
            </a:r>
            <a:r>
              <a:rPr lang="hu-HU" sz="1400" dirty="0">
                <a:solidFill>
                  <a:srgbClr val="50412B"/>
                </a:solidFill>
              </a:rPr>
              <a:t>Larry Diamond, “Thinking About Hybrid Regimes,” </a:t>
            </a:r>
            <a:r>
              <a:rPr lang="hu-HU" sz="1400" i="1" dirty="0">
                <a:solidFill>
                  <a:srgbClr val="50412B"/>
                </a:solidFill>
              </a:rPr>
              <a:t>Journal of Democracy </a:t>
            </a:r>
            <a:r>
              <a:rPr lang="hu-HU" sz="1400" dirty="0">
                <a:solidFill>
                  <a:srgbClr val="50412B"/>
                </a:solidFill>
              </a:rPr>
              <a:t>13, </a:t>
            </a:r>
            <a:r>
              <a:rPr lang="en-US" sz="1400" dirty="0">
                <a:solidFill>
                  <a:srgbClr val="50412B"/>
                </a:solidFill>
              </a:rPr>
              <a:t>No</a:t>
            </a:r>
            <a:r>
              <a:rPr lang="hu-HU" sz="1400" dirty="0">
                <a:solidFill>
                  <a:srgbClr val="50412B"/>
                </a:solidFill>
              </a:rPr>
              <a:t> 2 (2002. april): 21.</a:t>
            </a:r>
          </a:p>
          <a:p>
            <a:pPr marL="285750" indent="-285750">
              <a:buClr>
                <a:srgbClr val="4D7C8B"/>
              </a:buClr>
              <a:buSzPct val="120000"/>
              <a:buFont typeface="Wingdings" panose="05000000000000000000" pitchFamily="2" charset="2"/>
              <a:buChar char="Ø"/>
            </a:pPr>
            <a:r>
              <a:rPr lang="en-US" sz="1400" b="1" i="1" dirty="0" err="1">
                <a:solidFill>
                  <a:srgbClr val="50412B"/>
                </a:solidFill>
              </a:rPr>
              <a:t>Phân</a:t>
            </a:r>
            <a:r>
              <a:rPr lang="en-US" sz="1400" b="1" i="1" dirty="0">
                <a:solidFill>
                  <a:srgbClr val="50412B"/>
                </a:solidFill>
              </a:rPr>
              <a:t> </a:t>
            </a:r>
            <a:r>
              <a:rPr lang="en-US" sz="1400" b="1" i="1" dirty="0" err="1">
                <a:solidFill>
                  <a:srgbClr val="50412B"/>
                </a:solidFill>
              </a:rPr>
              <a:t>loại</a:t>
            </a:r>
            <a:r>
              <a:rPr lang="en-US" sz="1400" b="1" i="1" dirty="0">
                <a:solidFill>
                  <a:srgbClr val="50412B"/>
                </a:solidFill>
              </a:rPr>
              <a:t> </a:t>
            </a:r>
            <a:r>
              <a:rPr lang="en-US" sz="1400" b="1" i="1" dirty="0" err="1">
                <a:solidFill>
                  <a:srgbClr val="50412B"/>
                </a:solidFill>
              </a:rPr>
              <a:t>thứ</a:t>
            </a:r>
            <a:r>
              <a:rPr lang="en-US" sz="1400" b="1" i="1" dirty="0">
                <a:solidFill>
                  <a:srgbClr val="50412B"/>
                </a:solidFill>
              </a:rPr>
              <a:t> </a:t>
            </a:r>
            <a:r>
              <a:rPr lang="en-US" sz="1400" b="1" i="1" dirty="0" err="1">
                <a:solidFill>
                  <a:srgbClr val="50412B"/>
                </a:solidFill>
              </a:rPr>
              <a:t>hai</a:t>
            </a:r>
            <a:r>
              <a:rPr lang="en-US" sz="1400" b="1" i="1" dirty="0">
                <a:solidFill>
                  <a:srgbClr val="50412B"/>
                </a:solidFill>
              </a:rPr>
              <a:t> </a:t>
            </a:r>
            <a:r>
              <a:rPr lang="hu-HU" sz="1400" b="1" i="1" dirty="0">
                <a:solidFill>
                  <a:srgbClr val="50412B"/>
                </a:solidFill>
              </a:rPr>
              <a:t>:</a:t>
            </a:r>
            <a:r>
              <a:rPr lang="hu-HU" sz="1400" dirty="0">
                <a:solidFill>
                  <a:srgbClr val="50412B"/>
                </a:solidFill>
              </a:rPr>
              <a:t> Marc Morjé Howard </a:t>
            </a:r>
            <a:r>
              <a:rPr lang="en-US" sz="1400" dirty="0">
                <a:solidFill>
                  <a:srgbClr val="50412B"/>
                </a:solidFill>
              </a:rPr>
              <a:t>and</a:t>
            </a:r>
            <a:r>
              <a:rPr lang="hu-HU" sz="1400" dirty="0">
                <a:solidFill>
                  <a:srgbClr val="50412B"/>
                </a:solidFill>
              </a:rPr>
              <a:t> Philip G. </a:t>
            </a:r>
            <a:r>
              <a:rPr lang="hu-HU" sz="1400" dirty="0" err="1">
                <a:solidFill>
                  <a:srgbClr val="50412B"/>
                </a:solidFill>
              </a:rPr>
              <a:t>Roessler</a:t>
            </a:r>
            <a:r>
              <a:rPr lang="hu-HU" sz="1400" dirty="0">
                <a:solidFill>
                  <a:srgbClr val="50412B"/>
                </a:solidFill>
              </a:rPr>
              <a:t>, “</a:t>
            </a:r>
            <a:r>
              <a:rPr lang="hu-HU" sz="1400" dirty="0" err="1">
                <a:solidFill>
                  <a:srgbClr val="50412B"/>
                </a:solidFill>
              </a:rPr>
              <a:t>Liberalizing</a:t>
            </a:r>
            <a:r>
              <a:rPr lang="hu-HU" sz="1400" dirty="0">
                <a:solidFill>
                  <a:srgbClr val="50412B"/>
                </a:solidFill>
              </a:rPr>
              <a:t> </a:t>
            </a:r>
            <a:r>
              <a:rPr lang="hu-HU" sz="1400" dirty="0" err="1">
                <a:solidFill>
                  <a:srgbClr val="50412B"/>
                </a:solidFill>
              </a:rPr>
              <a:t>Electoral</a:t>
            </a:r>
            <a:r>
              <a:rPr lang="hu-HU" sz="1400" dirty="0">
                <a:solidFill>
                  <a:srgbClr val="50412B"/>
                </a:solidFill>
              </a:rPr>
              <a:t> </a:t>
            </a:r>
            <a:r>
              <a:rPr lang="hu-HU" sz="1400" dirty="0" err="1">
                <a:solidFill>
                  <a:srgbClr val="50412B"/>
                </a:solidFill>
              </a:rPr>
              <a:t>Outcomes</a:t>
            </a:r>
            <a:r>
              <a:rPr lang="hu-HU" sz="1400" dirty="0">
                <a:solidFill>
                  <a:srgbClr val="50412B"/>
                </a:solidFill>
              </a:rPr>
              <a:t> </a:t>
            </a:r>
            <a:r>
              <a:rPr lang="hu-HU" sz="1400" dirty="0" err="1">
                <a:solidFill>
                  <a:srgbClr val="50412B"/>
                </a:solidFill>
              </a:rPr>
              <a:t>in</a:t>
            </a:r>
            <a:r>
              <a:rPr lang="hu-HU" sz="1400" dirty="0">
                <a:solidFill>
                  <a:srgbClr val="50412B"/>
                </a:solidFill>
              </a:rPr>
              <a:t> </a:t>
            </a:r>
            <a:r>
              <a:rPr lang="hu-HU" sz="1400" dirty="0" err="1">
                <a:solidFill>
                  <a:srgbClr val="50412B"/>
                </a:solidFill>
              </a:rPr>
              <a:t>Competitive</a:t>
            </a:r>
            <a:r>
              <a:rPr lang="hu-HU" sz="1400" dirty="0">
                <a:solidFill>
                  <a:srgbClr val="50412B"/>
                </a:solidFill>
              </a:rPr>
              <a:t> </a:t>
            </a:r>
            <a:r>
              <a:rPr lang="hu-HU" sz="1400" dirty="0" err="1">
                <a:solidFill>
                  <a:srgbClr val="50412B"/>
                </a:solidFill>
              </a:rPr>
              <a:t>Authoritarian</a:t>
            </a:r>
            <a:r>
              <a:rPr lang="hu-HU" sz="1400" dirty="0">
                <a:solidFill>
                  <a:srgbClr val="50412B"/>
                </a:solidFill>
              </a:rPr>
              <a:t> </a:t>
            </a:r>
            <a:r>
              <a:rPr lang="hu-HU" sz="1400" dirty="0" err="1">
                <a:solidFill>
                  <a:srgbClr val="50412B"/>
                </a:solidFill>
              </a:rPr>
              <a:t>Regimes</a:t>
            </a:r>
            <a:r>
              <a:rPr lang="hu-HU" sz="1400" dirty="0">
                <a:solidFill>
                  <a:srgbClr val="50412B"/>
                </a:solidFill>
              </a:rPr>
              <a:t>,” </a:t>
            </a:r>
            <a:r>
              <a:rPr lang="hu-HU" sz="1400" i="1" dirty="0">
                <a:solidFill>
                  <a:srgbClr val="50412B"/>
                </a:solidFill>
              </a:rPr>
              <a:t>American Journal of </a:t>
            </a:r>
            <a:r>
              <a:rPr lang="hu-HU" sz="1400" i="1" dirty="0" err="1">
                <a:solidFill>
                  <a:srgbClr val="50412B"/>
                </a:solidFill>
              </a:rPr>
              <a:t>Political</a:t>
            </a:r>
            <a:r>
              <a:rPr lang="hu-HU" sz="1400" i="1" dirty="0">
                <a:solidFill>
                  <a:srgbClr val="50412B"/>
                </a:solidFill>
              </a:rPr>
              <a:t> Science </a:t>
            </a:r>
            <a:r>
              <a:rPr lang="hu-HU" sz="1400" dirty="0">
                <a:solidFill>
                  <a:srgbClr val="50412B"/>
                </a:solidFill>
              </a:rPr>
              <a:t>50, sz. 2 (2006. april 1): 367.</a:t>
            </a:r>
          </a:p>
          <a:p>
            <a:pPr marL="285750" indent="-285750">
              <a:buClr>
                <a:srgbClr val="4D7C8B"/>
              </a:buClr>
              <a:buSzPct val="120000"/>
              <a:buFont typeface="Wingdings" panose="05000000000000000000" pitchFamily="2" charset="2"/>
              <a:buChar char="Ø"/>
            </a:pPr>
            <a:r>
              <a:rPr lang="en-US" sz="1400" b="1" i="1" dirty="0" err="1">
                <a:solidFill>
                  <a:srgbClr val="50412B"/>
                </a:solidFill>
              </a:rPr>
              <a:t>Phân</a:t>
            </a:r>
            <a:r>
              <a:rPr lang="en-US" sz="1400" b="1" i="1" dirty="0">
                <a:solidFill>
                  <a:srgbClr val="50412B"/>
                </a:solidFill>
              </a:rPr>
              <a:t> </a:t>
            </a:r>
            <a:r>
              <a:rPr lang="en-US" sz="1400" b="1" i="1" dirty="0" err="1">
                <a:solidFill>
                  <a:srgbClr val="50412B"/>
                </a:solidFill>
              </a:rPr>
              <a:t>loại</a:t>
            </a:r>
            <a:r>
              <a:rPr lang="en-US" sz="1400" b="1" i="1" dirty="0">
                <a:solidFill>
                  <a:srgbClr val="50412B"/>
                </a:solidFill>
              </a:rPr>
              <a:t> </a:t>
            </a:r>
            <a:r>
              <a:rPr lang="en-US" sz="1400" b="1" i="1" dirty="0" err="1">
                <a:solidFill>
                  <a:srgbClr val="50412B"/>
                </a:solidFill>
              </a:rPr>
              <a:t>thứ</a:t>
            </a:r>
            <a:r>
              <a:rPr lang="en-US" sz="1400" b="1" i="1" dirty="0">
                <a:solidFill>
                  <a:srgbClr val="50412B"/>
                </a:solidFill>
              </a:rPr>
              <a:t> </a:t>
            </a:r>
            <a:r>
              <a:rPr lang="en-US" sz="1400" b="1" i="1" dirty="0" err="1">
                <a:solidFill>
                  <a:srgbClr val="50412B"/>
                </a:solidFill>
              </a:rPr>
              <a:t>ba</a:t>
            </a:r>
            <a:r>
              <a:rPr lang="hu-HU" sz="1400" b="1" i="1" dirty="0">
                <a:solidFill>
                  <a:srgbClr val="50412B"/>
                </a:solidFill>
              </a:rPr>
              <a:t>:</a:t>
            </a:r>
            <a:r>
              <a:rPr lang="hu-HU" sz="1400" dirty="0">
                <a:solidFill>
                  <a:srgbClr val="50412B"/>
                </a:solidFill>
              </a:rPr>
              <a:t> Kornai János, „Még egyszer a »rendszerparadigmáról«: Tisztázás </a:t>
            </a:r>
            <a:r>
              <a:rPr lang="en-US" sz="1400" dirty="0" err="1">
                <a:solidFill>
                  <a:srgbClr val="50412B"/>
                </a:solidFill>
              </a:rPr>
              <a:t>és</a:t>
            </a:r>
            <a:r>
              <a:rPr lang="hu-HU" sz="1400" dirty="0">
                <a:solidFill>
                  <a:srgbClr val="50412B"/>
                </a:solidFill>
              </a:rPr>
              <a:t> kiegészítések a posztszocialista régió tapasztalatainak fényében”, </a:t>
            </a:r>
            <a:r>
              <a:rPr lang="hu-HU" sz="1400" i="1" dirty="0">
                <a:solidFill>
                  <a:srgbClr val="50412B"/>
                </a:solidFill>
              </a:rPr>
              <a:t>Közkinh tế Szemle </a:t>
            </a:r>
            <a:r>
              <a:rPr lang="hu-HU" sz="1400" dirty="0">
                <a:solidFill>
                  <a:srgbClr val="50412B"/>
                </a:solidFill>
              </a:rPr>
              <a:t>63 (2016): 1074–1119.</a:t>
            </a:r>
          </a:p>
        </p:txBody>
      </p:sp>
      <p:cxnSp>
        <p:nvCxnSpPr>
          <p:cNvPr id="25" name="Egyenes összekötő 20"/>
          <p:cNvCxnSpPr/>
          <p:nvPr/>
        </p:nvCxnSpPr>
        <p:spPr>
          <a:xfrm flipV="1">
            <a:off x="467546" y="1555754"/>
            <a:ext cx="8208910" cy="1"/>
          </a:xfrm>
          <a:prstGeom prst="line">
            <a:avLst/>
          </a:prstGeom>
          <a:ln w="88900">
            <a:solidFill>
              <a:srgbClr val="4D7C84">
                <a:alpha val="80000"/>
              </a:srgb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5127" y="979442"/>
            <a:ext cx="8921105" cy="400110"/>
          </a:xfrm>
          <a:prstGeom prst="rect">
            <a:avLst/>
          </a:prstGeom>
          <a:noFill/>
        </p:spPr>
        <p:txBody>
          <a:bodyPr wrap="square" rtlCol="0">
            <a:spAutoFit/>
          </a:bodyPr>
          <a:lstStyle/>
          <a:p>
            <a:pPr algn="ctr"/>
            <a:r>
              <a:rPr lang="en-US" sz="2000" b="1" dirty="0" err="1">
                <a:solidFill>
                  <a:srgbClr val="4D7C84"/>
                </a:solidFill>
              </a:rPr>
              <a:t>Chuyển</a:t>
            </a:r>
            <a:r>
              <a:rPr lang="en-US" sz="2000" b="1" dirty="0">
                <a:solidFill>
                  <a:srgbClr val="4D7C84"/>
                </a:solidFill>
              </a:rPr>
              <a:t> </a:t>
            </a:r>
            <a:r>
              <a:rPr lang="en-US" sz="2000" b="1" dirty="0" err="1">
                <a:solidFill>
                  <a:srgbClr val="4D7C84"/>
                </a:solidFill>
              </a:rPr>
              <a:t>đổi</a:t>
            </a:r>
            <a:r>
              <a:rPr lang="en-US" sz="2000" b="1" dirty="0">
                <a:solidFill>
                  <a:srgbClr val="4D7C84"/>
                </a:solidFill>
              </a:rPr>
              <a:t> </a:t>
            </a:r>
            <a:r>
              <a:rPr lang="en-US" sz="2000" b="1" dirty="0" err="1">
                <a:solidFill>
                  <a:srgbClr val="4D7C84"/>
                </a:solidFill>
              </a:rPr>
              <a:t>lai</a:t>
            </a:r>
            <a:r>
              <a:rPr lang="en-US" sz="2000" b="1" dirty="0">
                <a:solidFill>
                  <a:srgbClr val="4D7C84"/>
                </a:solidFill>
              </a:rPr>
              <a:t> </a:t>
            </a:r>
            <a:r>
              <a:rPr lang="en-US" sz="2000" b="1" dirty="0" err="1">
                <a:solidFill>
                  <a:srgbClr val="4D7C84"/>
                </a:solidFill>
              </a:rPr>
              <a:t>thay</a:t>
            </a:r>
            <a:r>
              <a:rPr lang="en-US" sz="2000" b="1" dirty="0">
                <a:solidFill>
                  <a:srgbClr val="4D7C84"/>
                </a:solidFill>
              </a:rPr>
              <a:t> </a:t>
            </a:r>
            <a:r>
              <a:rPr lang="en-US" sz="2000" b="1" dirty="0" err="1">
                <a:solidFill>
                  <a:srgbClr val="4D7C84"/>
                </a:solidFill>
              </a:rPr>
              <a:t>thế</a:t>
            </a:r>
            <a:r>
              <a:rPr lang="en-US" sz="2000" b="1" dirty="0">
                <a:solidFill>
                  <a:srgbClr val="4D7C84"/>
                </a:solidFill>
              </a:rPr>
              <a:t> </a:t>
            </a:r>
            <a:r>
              <a:rPr lang="en-US" sz="2000" b="1" dirty="0" err="1">
                <a:solidFill>
                  <a:srgbClr val="4D7C84"/>
                </a:solidFill>
              </a:rPr>
              <a:t>chuyển</a:t>
            </a:r>
            <a:r>
              <a:rPr lang="en-US" sz="2000" b="1" dirty="0">
                <a:solidFill>
                  <a:srgbClr val="4D7C84"/>
                </a:solidFill>
              </a:rPr>
              <a:t> </a:t>
            </a:r>
            <a:r>
              <a:rPr lang="en-US" sz="2000" b="1" dirty="0" err="1">
                <a:solidFill>
                  <a:srgbClr val="4D7C84"/>
                </a:solidFill>
              </a:rPr>
              <a:t>đổi</a:t>
            </a:r>
            <a:r>
              <a:rPr lang="en-US" sz="2000" b="1" dirty="0">
                <a:solidFill>
                  <a:srgbClr val="4D7C84"/>
                </a:solidFill>
              </a:rPr>
              <a:t> </a:t>
            </a:r>
            <a:r>
              <a:rPr lang="en-US" sz="2000" b="1" dirty="0" err="1">
                <a:solidFill>
                  <a:srgbClr val="4D7C84"/>
                </a:solidFill>
              </a:rPr>
              <a:t>học</a:t>
            </a:r>
            <a:r>
              <a:rPr lang="hu-HU" sz="2000" b="1" dirty="0">
                <a:solidFill>
                  <a:srgbClr val="4D7C84"/>
                </a:solidFill>
              </a:rPr>
              <a:t>:</a:t>
            </a:r>
            <a:endParaRPr lang="en-US" sz="2000" b="1" dirty="0">
              <a:solidFill>
                <a:srgbClr val="4D7C84"/>
              </a:solidFill>
            </a:endParaRPr>
          </a:p>
        </p:txBody>
      </p:sp>
      <p:graphicFrame>
        <p:nvGraphicFramePr>
          <p:cNvPr id="27" name="Таблица 26"/>
          <p:cNvGraphicFramePr>
            <a:graphicFrameLocks noGrp="1"/>
          </p:cNvGraphicFramePr>
          <p:nvPr>
            <p:extLst>
              <p:ext uri="{D42A27DB-BD31-4B8C-83A1-F6EECF244321}">
                <p14:modId xmlns:p14="http://schemas.microsoft.com/office/powerpoint/2010/main" val="2056923083"/>
              </p:ext>
            </p:extLst>
          </p:nvPr>
        </p:nvGraphicFramePr>
        <p:xfrm>
          <a:off x="467546" y="1851670"/>
          <a:ext cx="8208910" cy="1457186"/>
        </p:xfrm>
        <a:graphic>
          <a:graphicData uri="http://schemas.openxmlformats.org/drawingml/2006/table">
            <a:tbl>
              <a:tblPr firstRow="1" bandRow="1">
                <a:tableStyleId>{5C22544A-7EE6-4342-B048-85BDC9FD1C3A}</a:tableStyleId>
              </a:tblPr>
              <a:tblGrid>
                <a:gridCol w="1641782">
                  <a:extLst>
                    <a:ext uri="{9D8B030D-6E8A-4147-A177-3AD203B41FA5}">
                      <a16:colId xmlns:a16="http://schemas.microsoft.com/office/drawing/2014/main" val="20000"/>
                    </a:ext>
                  </a:extLst>
                </a:gridCol>
                <a:gridCol w="1641782">
                  <a:extLst>
                    <a:ext uri="{9D8B030D-6E8A-4147-A177-3AD203B41FA5}">
                      <a16:colId xmlns:a16="http://schemas.microsoft.com/office/drawing/2014/main" val="20001"/>
                    </a:ext>
                  </a:extLst>
                </a:gridCol>
                <a:gridCol w="1094521">
                  <a:extLst>
                    <a:ext uri="{9D8B030D-6E8A-4147-A177-3AD203B41FA5}">
                      <a16:colId xmlns:a16="http://schemas.microsoft.com/office/drawing/2014/main" val="20002"/>
                    </a:ext>
                  </a:extLst>
                </a:gridCol>
                <a:gridCol w="547261">
                  <a:extLst>
                    <a:ext uri="{9D8B030D-6E8A-4147-A177-3AD203B41FA5}">
                      <a16:colId xmlns:a16="http://schemas.microsoft.com/office/drawing/2014/main" val="2503492592"/>
                    </a:ext>
                  </a:extLst>
                </a:gridCol>
                <a:gridCol w="1051316">
                  <a:extLst>
                    <a:ext uri="{9D8B030D-6E8A-4147-A177-3AD203B41FA5}">
                      <a16:colId xmlns:a16="http://schemas.microsoft.com/office/drawing/2014/main" val="20003"/>
                    </a:ext>
                  </a:extLst>
                </a:gridCol>
                <a:gridCol w="590466">
                  <a:extLst>
                    <a:ext uri="{9D8B030D-6E8A-4147-A177-3AD203B41FA5}">
                      <a16:colId xmlns:a16="http://schemas.microsoft.com/office/drawing/2014/main" val="3002943042"/>
                    </a:ext>
                  </a:extLst>
                </a:gridCol>
                <a:gridCol w="1641782">
                  <a:extLst>
                    <a:ext uri="{9D8B030D-6E8A-4147-A177-3AD203B41FA5}">
                      <a16:colId xmlns:a16="http://schemas.microsoft.com/office/drawing/2014/main" val="20004"/>
                    </a:ext>
                  </a:extLst>
                </a:gridCol>
              </a:tblGrid>
              <a:tr h="4639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1400" b="1" dirty="0">
                          <a:solidFill>
                            <a:srgbClr val="50412B"/>
                          </a:solidFill>
                          <a:latin typeface="+mn-lt"/>
                          <a:ea typeface="Open Sans" panose="020B0606030504020204" pitchFamily="34" charset="0"/>
                          <a:cs typeface="Open Sans" panose="020B0606030504020204" pitchFamily="34" charset="0"/>
                        </a:rPr>
                        <a:t>dân chủ tự do</a:t>
                      </a: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gridSpan="5">
                  <a:txBody>
                    <a:bodyPr/>
                    <a:lstStyle/>
                    <a:p>
                      <a:pPr algn="ctr"/>
                      <a:r>
                        <a:rPr lang="hu-HU" sz="1400" dirty="0">
                          <a:solidFill>
                            <a:srgbClr val="50412B"/>
                          </a:solidFill>
                          <a:latin typeface="+mn-lt"/>
                          <a:ea typeface="Open Sans" panose="020B0606030504020204" pitchFamily="34" charset="0"/>
                          <a:cs typeface="Open Sans" panose="020B0606030504020204" pitchFamily="34" charset="0"/>
                        </a:rPr>
                        <a:t>Các chế độ lai</a:t>
                      </a:r>
                      <a:endParaRPr lang="en-GB" sz="1400"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hMerge="1">
                  <a:txBody>
                    <a:bodyPr/>
                    <a:lstStyle/>
                    <a:p>
                      <a:endParaRPr lang="en-GB"/>
                    </a:p>
                  </a:txBody>
                  <a:tcPr/>
                </a:tc>
                <a:tc hMerge="1">
                  <a:txBody>
                    <a:bodyPr/>
                    <a:lstStyle/>
                    <a:p>
                      <a:endParaRPr lang="hu-HU"/>
                    </a:p>
                  </a:txBody>
                  <a:tcPr/>
                </a:tc>
                <a:tc hMerge="1">
                  <a:txBody>
                    <a:bodyPr/>
                    <a:lstStyle/>
                    <a:p>
                      <a:endParaRPr lang="en-GB"/>
                    </a:p>
                  </a:txBody>
                  <a:tcPr/>
                </a:tc>
                <a:tc hMerge="1">
                  <a:txBody>
                    <a:bodyPr/>
                    <a:lstStyle/>
                    <a:p>
                      <a:endParaRPr lang="hu-HU"/>
                    </a:p>
                  </a:txBody>
                  <a:tcPr/>
                </a:tc>
                <a:tc>
                  <a:txBody>
                    <a:bodyPr/>
                    <a:lstStyle/>
                    <a:p>
                      <a:pPr algn="ctr"/>
                      <a:r>
                        <a:rPr lang="hu-HU" sz="1400" dirty="0">
                          <a:solidFill>
                            <a:srgbClr val="50412B"/>
                          </a:solidFill>
                          <a:latin typeface="+mn-lt"/>
                          <a:ea typeface="Open Sans" panose="020B0606030504020204" pitchFamily="34" charset="0"/>
                          <a:cs typeface="Open Sans" panose="020B0606030504020204" pitchFamily="34" charset="0"/>
                        </a:rPr>
                        <a:t>độc tài</a:t>
                      </a:r>
                      <a:endParaRPr lang="en-GB" sz="1400"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5566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hu-HU" sz="1300" b="1" dirty="0">
                          <a:solidFill>
                            <a:srgbClr val="50412B"/>
                          </a:solidFill>
                          <a:latin typeface="+mn-lt"/>
                          <a:ea typeface="Open Sans" panose="020B0606030504020204" pitchFamily="34" charset="0"/>
                          <a:cs typeface="Open Sans" panose="020B0606030504020204" pitchFamily="34" charset="0"/>
                        </a:rPr>
                        <a:t>dân chủ tự do</a:t>
                      </a: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r>
                        <a:rPr lang="hu-HU" sz="1300" b="1" dirty="0">
                          <a:solidFill>
                            <a:srgbClr val="50412B"/>
                          </a:solidFill>
                          <a:latin typeface="+mn-lt"/>
                          <a:ea typeface="Open Sans" panose="020B0606030504020204" pitchFamily="34" charset="0"/>
                          <a:cs typeface="Open Sans" panose="020B0606030504020204" pitchFamily="34" charset="0"/>
                        </a:rPr>
                        <a:t>Dân chủ bàu cử</a:t>
                      </a:r>
                      <a:endParaRPr lang="en-GB" sz="1300" b="1"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gridSpan="2">
                  <a:txBody>
                    <a:bodyPr/>
                    <a:lstStyle/>
                    <a:p>
                      <a:pPr algn="ctr"/>
                      <a:r>
                        <a:rPr lang="hu-HU" sz="1300" b="1" dirty="0">
                          <a:solidFill>
                            <a:srgbClr val="50412B"/>
                          </a:solidFill>
                          <a:latin typeface="+mn-lt"/>
                          <a:ea typeface="Open Sans" panose="020B0606030504020204" pitchFamily="34" charset="0"/>
                          <a:cs typeface="Open Sans" panose="020B0606030504020204" pitchFamily="34" charset="0"/>
                        </a:rPr>
                        <a:t>Chủ nghĩa độc đoán cạnh tranh</a:t>
                      </a:r>
                      <a:endParaRPr lang="en-GB" sz="1300" b="1"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hMerge="1">
                  <a:txBody>
                    <a:bodyPr/>
                    <a:lstStyle/>
                    <a:p>
                      <a:endParaRPr lang="hu-HU"/>
                    </a:p>
                  </a:txBody>
                  <a:tcPr/>
                </a:tc>
                <a:tc gridSpan="2">
                  <a:txBody>
                    <a:bodyPr/>
                    <a:lstStyle/>
                    <a:p>
                      <a:pPr algn="ctr"/>
                      <a:r>
                        <a:rPr lang="hu-HU" sz="1300" b="1" dirty="0">
                          <a:solidFill>
                            <a:srgbClr val="50412B"/>
                          </a:solidFill>
                          <a:latin typeface="+mn-lt"/>
                          <a:ea typeface="Open Sans" panose="020B0606030504020204" pitchFamily="34" charset="0"/>
                          <a:cs typeface="Open Sans" panose="020B0606030504020204" pitchFamily="34" charset="0"/>
                        </a:rPr>
                        <a:t>Chủ nghĩa độc đoán bá quyền</a:t>
                      </a:r>
                      <a:endParaRPr lang="en-GB" sz="1300" b="1"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6B95A1">
                        <a:alpha val="49804"/>
                      </a:srgbClr>
                    </a:solidFill>
                  </a:tcPr>
                </a:tc>
                <a:tc hMerge="1">
                  <a:txBody>
                    <a:bodyPr/>
                    <a:lstStyle/>
                    <a:p>
                      <a:endParaRPr lang="hu-HU"/>
                    </a:p>
                  </a:txBody>
                  <a:tcPr/>
                </a:tc>
                <a:tc>
                  <a:txBody>
                    <a:bodyPr/>
                    <a:lstStyle/>
                    <a:p>
                      <a:pPr algn="ctr"/>
                      <a:r>
                        <a:rPr lang="hu-HU" sz="1300" b="1" dirty="0">
                          <a:solidFill>
                            <a:srgbClr val="50412B"/>
                          </a:solidFill>
                          <a:latin typeface="+mn-lt"/>
                          <a:ea typeface="Open Sans" panose="020B0606030504020204" pitchFamily="34" charset="0"/>
                          <a:cs typeface="Open Sans" panose="020B0606030504020204" pitchFamily="34" charset="0"/>
                        </a:rPr>
                        <a:t>Chủ nghĩa độc đoán đóng</a:t>
                      </a:r>
                      <a:endParaRPr lang="en-GB" sz="1300" b="1" dirty="0">
                        <a:solidFill>
                          <a:srgbClr val="50412B"/>
                        </a:solidFill>
                        <a:latin typeface="+mn-lt"/>
                        <a:ea typeface="Open Sans" panose="020B0606030504020204" pitchFamily="34" charset="0"/>
                        <a:cs typeface="Open Sans" panose="020B0606030504020204" pitchFamily="34" charset="0"/>
                      </a:endParaRP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436620">
                <a:tc>
                  <a:txBody>
                    <a:bodyPr/>
                    <a:lstStyle/>
                    <a:p>
                      <a:pPr algn="ctr"/>
                      <a:r>
                        <a:rPr lang="hu-HU" sz="1400" b="1" baseline="0" dirty="0">
                          <a:solidFill>
                            <a:srgbClr val="50412B"/>
                          </a:solidFill>
                          <a:latin typeface="+mn-lt"/>
                          <a:ea typeface="Open Sans" panose="020B0606030504020204" pitchFamily="34" charset="0"/>
                          <a:cs typeface="Open Sans" panose="020B0606030504020204" pitchFamily="34" charset="0"/>
                        </a:rPr>
                        <a:t>D</a:t>
                      </a:r>
                      <a:r>
                        <a:rPr lang="en-US" sz="1400" b="1" baseline="0" dirty="0" err="1">
                          <a:solidFill>
                            <a:srgbClr val="50412B"/>
                          </a:solidFill>
                          <a:latin typeface="+mn-lt"/>
                          <a:ea typeface="Open Sans" panose="020B0606030504020204" pitchFamily="34" charset="0"/>
                          <a:cs typeface="Open Sans" panose="020B0606030504020204" pitchFamily="34" charset="0"/>
                        </a:rPr>
                        <a:t>ân</a:t>
                      </a:r>
                      <a:r>
                        <a:rPr lang="en-US" sz="1400" b="1" baseline="0" dirty="0">
                          <a:solidFill>
                            <a:srgbClr val="50412B"/>
                          </a:solidFill>
                          <a:latin typeface="+mn-lt"/>
                          <a:ea typeface="Open Sans" panose="020B0606030504020204" pitchFamily="34" charset="0"/>
                          <a:cs typeface="Open Sans" panose="020B0606030504020204" pitchFamily="34" charset="0"/>
                        </a:rPr>
                        <a:t> </a:t>
                      </a:r>
                      <a:r>
                        <a:rPr lang="en-US" sz="1400" b="1" baseline="0" dirty="0" err="1">
                          <a:solidFill>
                            <a:srgbClr val="50412B"/>
                          </a:solidFill>
                          <a:latin typeface="+mn-lt"/>
                          <a:ea typeface="Open Sans" panose="020B0606030504020204" pitchFamily="34" charset="0"/>
                          <a:cs typeface="Open Sans" panose="020B0606030504020204" pitchFamily="34" charset="0"/>
                        </a:rPr>
                        <a:t>chủ</a:t>
                      </a:r>
                      <a:endParaRPr lang="hu-HU" sz="1400" b="1" dirty="0">
                        <a:solidFill>
                          <a:srgbClr val="50412B"/>
                        </a:solidFill>
                        <a:latin typeface="+mn-lt"/>
                        <a:ea typeface="Open Sans" panose="020B0606030504020204" pitchFamily="34" charset="0"/>
                        <a:cs typeface="Open Sans" panose="020B0606030504020204" pitchFamily="34" charset="0"/>
                      </a:endParaRPr>
                    </a:p>
                  </a:txBody>
                  <a:tcPr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algn="ctr"/>
                      <a:endParaRPr lang="en-GB" sz="1400" dirty="0">
                        <a:latin typeface="+mn-lt"/>
                      </a:endParaRPr>
                    </a:p>
                  </a:txBody>
                  <a:tcPr anchor="ctr">
                    <a:lnL w="6350" cap="flat" cmpd="sng" algn="ctr">
                      <a:solidFill>
                        <a:srgbClr val="B3A99D"/>
                      </a:solidFill>
                      <a:prstDash val="solid"/>
                      <a:round/>
                      <a:headEnd type="none" w="med" len="med"/>
                      <a:tailEnd type="none" w="med" len="med"/>
                    </a:lnL>
                    <a:lnR w="12700" cap="flat" cmpd="sng" algn="ctr">
                      <a:no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1400" u="sng" dirty="0">
                        <a:latin typeface="+mn-lt"/>
                      </a:endParaRPr>
                    </a:p>
                  </a:txBody>
                  <a:tcPr anchor="ctr">
                    <a:lnL w="12700" cap="flat" cmpd="sng" algn="ctr">
                      <a:no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noFill/>
                      <a:prstDash val="solid"/>
                      <a:round/>
                      <a:headEnd type="none" w="med" len="med"/>
                      <a:tailEnd type="none" w="med" len="med"/>
                    </a:lnB>
                    <a:noFill/>
                  </a:tcPr>
                </a:tc>
                <a:tc gridSpan="2">
                  <a:txBody>
                    <a:bodyPr/>
                    <a:lstStyle/>
                    <a:p>
                      <a:pPr algn="ctr"/>
                      <a:r>
                        <a:rPr lang="en-US" sz="1400" b="1" dirty="0" err="1">
                          <a:solidFill>
                            <a:srgbClr val="50412B"/>
                          </a:solidFill>
                          <a:latin typeface="+mn-lt"/>
                          <a:ea typeface="Open Sans" panose="020B0606030504020204" pitchFamily="34" charset="0"/>
                          <a:cs typeface="Open Sans" panose="020B0606030504020204" pitchFamily="34" charset="0"/>
                        </a:rPr>
                        <a:t>Chuyên</a:t>
                      </a:r>
                      <a:r>
                        <a:rPr lang="en-US" sz="1400" b="1" dirty="0">
                          <a:solidFill>
                            <a:srgbClr val="50412B"/>
                          </a:solidFill>
                          <a:latin typeface="+mn-lt"/>
                          <a:ea typeface="Open Sans" panose="020B0606030504020204" pitchFamily="34" charset="0"/>
                          <a:cs typeface="Open Sans" panose="020B0606030504020204" pitchFamily="34" charset="0"/>
                        </a:rPr>
                        <a:t> </a:t>
                      </a:r>
                      <a:r>
                        <a:rPr lang="en-US" sz="1400" b="1" dirty="0" err="1">
                          <a:solidFill>
                            <a:srgbClr val="50412B"/>
                          </a:solidFill>
                          <a:latin typeface="+mn-lt"/>
                          <a:ea typeface="Open Sans" panose="020B0606030504020204" pitchFamily="34" charset="0"/>
                          <a:cs typeface="Open Sans" panose="020B0606030504020204" pitchFamily="34" charset="0"/>
                        </a:rPr>
                        <a:t>quyền</a:t>
                      </a:r>
                      <a:endParaRPr lang="en-GB" sz="1400" u="sng" dirty="0">
                        <a:latin typeface="+mn-lt"/>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6B95A1">
                        <a:alpha val="49804"/>
                      </a:srgbClr>
                    </a:solidFill>
                  </a:tcPr>
                </a:tc>
                <a:tc hMerge="1">
                  <a:txBody>
                    <a:bodyPr/>
                    <a:lstStyle/>
                    <a:p>
                      <a:pPr algn="ctr"/>
                      <a:endParaRPr lang="en-GB" sz="1400" dirty="0">
                        <a:latin typeface="+mn-lt"/>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6B95A1">
                        <a:alpha val="49804"/>
                      </a:srgbClr>
                    </a:solidFill>
                  </a:tcPr>
                </a:tc>
                <a:tc>
                  <a:txBody>
                    <a:bodyPr/>
                    <a:lstStyle/>
                    <a:p>
                      <a:pPr algn="ctr"/>
                      <a:endParaRPr lang="en-GB" sz="1400" u="sng" dirty="0">
                        <a:latin typeface="+mn-lt"/>
                      </a:endParaRPr>
                    </a:p>
                  </a:txBody>
                  <a:tcPr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400" b="1" dirty="0">
                          <a:solidFill>
                            <a:srgbClr val="50412B"/>
                          </a:solidFill>
                          <a:latin typeface="+mn-lt"/>
                          <a:ea typeface="Open Sans" panose="020B0606030504020204" pitchFamily="34" charset="0"/>
                          <a:cs typeface="Open Sans" panose="020B0606030504020204" pitchFamily="34" charset="0"/>
                        </a:rPr>
                        <a:t>Đ</a:t>
                      </a:r>
                      <a:r>
                        <a:rPr lang="hu-HU" sz="1400" b="1" dirty="0">
                          <a:solidFill>
                            <a:srgbClr val="50412B"/>
                          </a:solidFill>
                          <a:latin typeface="+mn-lt"/>
                          <a:ea typeface="Open Sans" panose="020B0606030504020204" pitchFamily="34" charset="0"/>
                          <a:cs typeface="Open Sans" panose="020B0606030504020204" pitchFamily="34" charset="0"/>
                        </a:rPr>
                        <a:t>ộc tài</a:t>
                      </a:r>
                    </a:p>
                  </a:txBody>
                  <a:tcPr anchor="ctr">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62235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704479"/>
          </a:xfrm>
          <a:prstGeom prst="rect">
            <a:avLst/>
          </a:prstGeom>
        </p:spPr>
        <p:txBody>
          <a:bodyPr anchor="ctr">
            <a:noAutofit/>
          </a:bodyPr>
          <a:lstStyle/>
          <a:p>
            <a:r>
              <a:rPr lang="en-US" sz="2800" b="1" dirty="0" err="1">
                <a:solidFill>
                  <a:srgbClr val="8D503B"/>
                </a:solidFill>
              </a:rPr>
              <a:t>Sự</a:t>
            </a:r>
            <a:r>
              <a:rPr lang="en-US" sz="2800" b="1" dirty="0">
                <a:solidFill>
                  <a:srgbClr val="8D503B"/>
                </a:solidFill>
              </a:rPr>
              <a:t> </a:t>
            </a:r>
            <a:r>
              <a:rPr lang="en-US" sz="2800" b="1" dirty="0" err="1">
                <a:solidFill>
                  <a:srgbClr val="8D503B"/>
                </a:solidFill>
              </a:rPr>
              <a:t>tăng</a:t>
            </a:r>
            <a:r>
              <a:rPr lang="en-US" sz="2800" b="1" dirty="0">
                <a:solidFill>
                  <a:srgbClr val="8D503B"/>
                </a:solidFill>
              </a:rPr>
              <a:t> </a:t>
            </a:r>
            <a:r>
              <a:rPr lang="en-US" sz="2800" b="1" dirty="0" err="1">
                <a:solidFill>
                  <a:srgbClr val="8D503B"/>
                </a:solidFill>
              </a:rPr>
              <a:t>nhanh</a:t>
            </a:r>
            <a:r>
              <a:rPr lang="en-US" sz="2800" b="1" dirty="0">
                <a:solidFill>
                  <a:srgbClr val="8D503B"/>
                </a:solidFill>
              </a:rPr>
              <a:t> </a:t>
            </a:r>
            <a:r>
              <a:rPr lang="en-US" sz="2800" b="1" dirty="0" err="1">
                <a:solidFill>
                  <a:srgbClr val="8D503B"/>
                </a:solidFill>
              </a:rPr>
              <a:t>của</a:t>
            </a:r>
            <a:r>
              <a:rPr lang="en-US" sz="2800" b="1" dirty="0">
                <a:solidFill>
                  <a:srgbClr val="8D503B"/>
                </a:solidFill>
              </a:rPr>
              <a:t> </a:t>
            </a:r>
            <a:r>
              <a:rPr lang="en-US" sz="2800" b="1" dirty="0" err="1">
                <a:solidFill>
                  <a:srgbClr val="8D503B"/>
                </a:solidFill>
              </a:rPr>
              <a:t>các</a:t>
            </a:r>
            <a:r>
              <a:rPr lang="en-US" sz="2800" b="1" dirty="0">
                <a:solidFill>
                  <a:srgbClr val="8D503B"/>
                </a:solidFill>
              </a:rPr>
              <a:t> </a:t>
            </a:r>
            <a:r>
              <a:rPr lang="en-US" sz="2800" b="1" dirty="0" err="1">
                <a:solidFill>
                  <a:srgbClr val="8D503B"/>
                </a:solidFill>
              </a:rPr>
              <a:t>phạm</a:t>
            </a:r>
            <a:r>
              <a:rPr lang="en-US" sz="2800" b="1" dirty="0">
                <a:solidFill>
                  <a:srgbClr val="8D503B"/>
                </a:solidFill>
              </a:rPr>
              <a:t> </a:t>
            </a:r>
            <a:r>
              <a:rPr lang="en-US" sz="2800" b="1" dirty="0" err="1">
                <a:solidFill>
                  <a:srgbClr val="8D503B"/>
                </a:solidFill>
              </a:rPr>
              <a:t>trù</a:t>
            </a:r>
            <a:r>
              <a:rPr lang="en-US" sz="2800" b="1" dirty="0">
                <a:solidFill>
                  <a:srgbClr val="8D503B"/>
                </a:solidFill>
              </a:rPr>
              <a:t> </a:t>
            </a:r>
            <a:r>
              <a:rPr lang="en-US" sz="2800" b="1" dirty="0" err="1">
                <a:solidFill>
                  <a:srgbClr val="8D503B"/>
                </a:solidFill>
              </a:rPr>
              <a:t>chế</a:t>
            </a:r>
            <a:r>
              <a:rPr lang="en-US" sz="2800" b="1" dirty="0">
                <a:solidFill>
                  <a:srgbClr val="8D503B"/>
                </a:solidFill>
              </a:rPr>
              <a:t> </a:t>
            </a:r>
            <a:r>
              <a:rPr lang="en-US" sz="2800" b="1" dirty="0" err="1">
                <a:solidFill>
                  <a:srgbClr val="8D503B"/>
                </a:solidFill>
              </a:rPr>
              <a:t>độ</a:t>
            </a:r>
            <a:endParaRPr lang="hu-HU" sz="2800" dirty="0">
              <a:solidFill>
                <a:srgbClr val="8D503B"/>
              </a:solidFill>
            </a:endParaRPr>
          </a:p>
        </p:txBody>
      </p:sp>
      <p:graphicFrame>
        <p:nvGraphicFramePr>
          <p:cNvPr id="3" name="Táblázat 2"/>
          <p:cNvGraphicFramePr>
            <a:graphicFrameLocks noGrp="1"/>
          </p:cNvGraphicFramePr>
          <p:nvPr>
            <p:extLst>
              <p:ext uri="{D42A27DB-BD31-4B8C-83A1-F6EECF244321}">
                <p14:modId xmlns:p14="http://schemas.microsoft.com/office/powerpoint/2010/main" val="2769776822"/>
              </p:ext>
            </p:extLst>
          </p:nvPr>
        </p:nvGraphicFramePr>
        <p:xfrm>
          <a:off x="107504" y="704479"/>
          <a:ext cx="8928993" cy="4057991"/>
        </p:xfrm>
        <a:graphic>
          <a:graphicData uri="http://schemas.openxmlformats.org/drawingml/2006/table">
            <a:tbl>
              <a:tblPr firstRow="1" bandRow="1">
                <a:tableStyleId>{5940675A-B579-460E-94D1-54222C63F5DA}</a:tableStyleId>
              </a:tblPr>
              <a:tblGrid>
                <a:gridCol w="2160240">
                  <a:extLst>
                    <a:ext uri="{9D8B030D-6E8A-4147-A177-3AD203B41FA5}">
                      <a16:colId xmlns:a16="http://schemas.microsoft.com/office/drawing/2014/main" val="20000"/>
                    </a:ext>
                  </a:extLst>
                </a:gridCol>
                <a:gridCol w="4392489">
                  <a:extLst>
                    <a:ext uri="{9D8B030D-6E8A-4147-A177-3AD203B41FA5}">
                      <a16:colId xmlns:a16="http://schemas.microsoft.com/office/drawing/2014/main" val="20001"/>
                    </a:ext>
                  </a:extLst>
                </a:gridCol>
                <a:gridCol w="2376264">
                  <a:extLst>
                    <a:ext uri="{9D8B030D-6E8A-4147-A177-3AD203B41FA5}">
                      <a16:colId xmlns:a16="http://schemas.microsoft.com/office/drawing/2014/main" val="20002"/>
                    </a:ext>
                  </a:extLst>
                </a:gridCol>
              </a:tblGrid>
              <a:tr h="144165">
                <a:tc>
                  <a:txBody>
                    <a:bodyPr/>
                    <a:lstStyle/>
                    <a:p>
                      <a:pPr algn="ctr"/>
                      <a:r>
                        <a:rPr lang="en-US" sz="1800" b="1" i="0" noProof="0" dirty="0">
                          <a:solidFill>
                            <a:srgbClr val="50412C"/>
                          </a:solidFill>
                          <a:latin typeface="+mn-lt"/>
                        </a:rPr>
                        <a:t>C</a:t>
                      </a:r>
                      <a:r>
                        <a:rPr lang="hu-HU" sz="1800" b="1" i="0" noProof="0" dirty="0">
                          <a:solidFill>
                            <a:srgbClr val="50412C"/>
                          </a:solidFill>
                          <a:latin typeface="+mn-lt"/>
                        </a:rPr>
                        <a:t>ác nền dân chủ</a:t>
                      </a:r>
                      <a:endParaRPr lang="en-US" sz="1800" b="1" i="0" noProof="0" dirty="0">
                        <a:solidFill>
                          <a:srgbClr val="50412C"/>
                        </a:solidFill>
                        <a:latin typeface="+mn-lt"/>
                      </a:endParaRPr>
                    </a:p>
                  </a:txBody>
                  <a:tcP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r>
                        <a:rPr lang="hu-HU" sz="1800" b="1" i="0" noProof="0" dirty="0">
                          <a:solidFill>
                            <a:srgbClr val="50412C"/>
                          </a:solidFill>
                          <a:latin typeface="+mn-lt"/>
                        </a:rPr>
                        <a:t>Các chế độ lai</a:t>
                      </a:r>
                      <a:endParaRPr lang="en-US" sz="1800" b="1" i="0" noProof="0" dirty="0">
                        <a:solidFill>
                          <a:srgbClr val="50412C"/>
                        </a:solidFill>
                        <a:latin typeface="+mn-lt"/>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gn="ctr"/>
                      <a:r>
                        <a:rPr lang="en-US" sz="1800" b="1" i="0" noProof="0" dirty="0">
                          <a:solidFill>
                            <a:srgbClr val="50412C"/>
                          </a:solidFill>
                          <a:latin typeface="+mn-lt"/>
                        </a:rPr>
                        <a:t>C</a:t>
                      </a:r>
                      <a:r>
                        <a:rPr lang="hu-HU" sz="1800" b="1" i="0" noProof="0" dirty="0">
                          <a:solidFill>
                            <a:srgbClr val="50412C"/>
                          </a:solidFill>
                          <a:latin typeface="+mn-lt"/>
                        </a:rPr>
                        <a:t>ác nền độc tài</a:t>
                      </a:r>
                      <a:endParaRPr lang="en-US" sz="1800" b="1" i="0" noProof="0" dirty="0">
                        <a:solidFill>
                          <a:srgbClr val="50412C"/>
                        </a:solidFill>
                        <a:latin typeface="+mn-lt"/>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0"/>
                  </a:ext>
                </a:extLst>
              </a:tr>
              <a:tr h="3692231">
                <a:tc>
                  <a:txBody>
                    <a:bodyPr/>
                    <a:lstStyle/>
                    <a:p>
                      <a:pPr>
                        <a:lnSpc>
                          <a:spcPct val="120000"/>
                        </a:lnSpc>
                      </a:pPr>
                      <a:r>
                        <a:rPr lang="en-US" sz="1400" b="1" noProof="0" dirty="0" err="1">
                          <a:solidFill>
                            <a:srgbClr val="4D7C8B"/>
                          </a:solidFill>
                          <a:latin typeface="+mn-lt"/>
                        </a:rPr>
                        <a:t>Các</a:t>
                      </a:r>
                      <a:r>
                        <a:rPr lang="en-US" sz="1400" b="1" noProof="0" dirty="0">
                          <a:solidFill>
                            <a:srgbClr val="4D7C8B"/>
                          </a:solidFill>
                          <a:latin typeface="+mn-lt"/>
                        </a:rPr>
                        <a:t> </a:t>
                      </a:r>
                      <a:r>
                        <a:rPr lang="en-US" sz="1400" b="1" noProof="0" dirty="0" err="1">
                          <a:solidFill>
                            <a:srgbClr val="4D7C8B"/>
                          </a:solidFill>
                          <a:latin typeface="+mn-lt"/>
                        </a:rPr>
                        <a:t>nền</a:t>
                      </a:r>
                      <a:r>
                        <a:rPr lang="en-US" sz="1400" b="1" noProof="0" dirty="0">
                          <a:solidFill>
                            <a:srgbClr val="4D7C8B"/>
                          </a:solidFill>
                          <a:latin typeface="+mn-lt"/>
                        </a:rPr>
                        <a:t> </a:t>
                      </a:r>
                      <a:r>
                        <a:rPr lang="en-US" sz="1400" b="1" noProof="0" dirty="0" err="1">
                          <a:solidFill>
                            <a:srgbClr val="4D7C8B"/>
                          </a:solidFill>
                          <a:latin typeface="+mn-lt"/>
                        </a:rPr>
                        <a:t>dân</a:t>
                      </a:r>
                      <a:r>
                        <a:rPr lang="en-US" sz="1400" b="1" noProof="0" dirty="0">
                          <a:solidFill>
                            <a:srgbClr val="4D7C8B"/>
                          </a:solidFill>
                          <a:latin typeface="+mn-lt"/>
                        </a:rPr>
                        <a:t> </a:t>
                      </a:r>
                      <a:r>
                        <a:rPr lang="en-US" sz="1400" b="1" noProof="0" dirty="0" err="1">
                          <a:solidFill>
                            <a:srgbClr val="4D7C8B"/>
                          </a:solidFill>
                          <a:latin typeface="+mn-lt"/>
                        </a:rPr>
                        <a:t>chủ</a:t>
                      </a:r>
                      <a:r>
                        <a:rPr lang="en-US" sz="1400" b="1" noProof="0" dirty="0">
                          <a:solidFill>
                            <a:srgbClr val="4D7C8B"/>
                          </a:solidFill>
                          <a:latin typeface="+mn-lt"/>
                        </a:rPr>
                        <a:t> </a:t>
                      </a:r>
                      <a:r>
                        <a:rPr lang="en-US" sz="1400" b="1" noProof="0" dirty="0" err="1">
                          <a:solidFill>
                            <a:srgbClr val="4D7C8B"/>
                          </a:solidFill>
                          <a:latin typeface="+mn-lt"/>
                        </a:rPr>
                        <a:t>đại</a:t>
                      </a:r>
                      <a:r>
                        <a:rPr lang="en-US" sz="1400" b="1" baseline="0" noProof="0" dirty="0">
                          <a:solidFill>
                            <a:srgbClr val="4D7C8B"/>
                          </a:solidFill>
                          <a:latin typeface="+mn-lt"/>
                        </a:rPr>
                        <a:t> </a:t>
                      </a:r>
                      <a:r>
                        <a:rPr lang="en-US" sz="1400" b="1" baseline="0" noProof="0" dirty="0" err="1">
                          <a:solidFill>
                            <a:srgbClr val="4D7C8B"/>
                          </a:solidFill>
                          <a:latin typeface="+mn-lt"/>
                        </a:rPr>
                        <a:t>diện</a:t>
                      </a:r>
                      <a:r>
                        <a:rPr lang="en-US" sz="1400" b="1" baseline="0" noProof="0" dirty="0">
                          <a:solidFill>
                            <a:srgbClr val="4D7C8B"/>
                          </a:solidFill>
                          <a:latin typeface="+mn-lt"/>
                        </a:rPr>
                        <a:t> </a:t>
                      </a:r>
                      <a:r>
                        <a:rPr lang="en-US" sz="1400" b="1" noProof="0" dirty="0">
                          <a:solidFill>
                            <a:srgbClr val="4D7C8B"/>
                          </a:solidFill>
                          <a:latin typeface="+mn-lt"/>
                        </a:rPr>
                        <a:t>(</a:t>
                      </a:r>
                      <a:r>
                        <a:rPr lang="en-US" sz="1400" b="1" noProof="0" dirty="0" err="1">
                          <a:solidFill>
                            <a:srgbClr val="4D7C8B"/>
                          </a:solidFill>
                          <a:latin typeface="+mn-lt"/>
                        </a:rPr>
                        <a:t>đồng</a:t>
                      </a:r>
                      <a:r>
                        <a:rPr lang="en-US" sz="1400" b="1" noProof="0" dirty="0">
                          <a:solidFill>
                            <a:srgbClr val="4D7C8B"/>
                          </a:solidFill>
                          <a:latin typeface="+mn-lt"/>
                        </a:rPr>
                        <a:t> </a:t>
                      </a:r>
                      <a:r>
                        <a:rPr lang="en-US" sz="1400" b="1" noProof="0" dirty="0" err="1">
                          <a:solidFill>
                            <a:srgbClr val="4D7C8B"/>
                          </a:solidFill>
                          <a:latin typeface="+mn-lt"/>
                        </a:rPr>
                        <a:t>thuận</a:t>
                      </a:r>
                      <a:r>
                        <a:rPr lang="en-US" sz="1400" b="1" noProof="0" dirty="0">
                          <a:solidFill>
                            <a:srgbClr val="4D7C8B"/>
                          </a:solidFill>
                          <a:latin typeface="+mn-lt"/>
                        </a:rPr>
                        <a:t> và </a:t>
                      </a:r>
                      <a:r>
                        <a:rPr lang="en-US" sz="1400" b="1" noProof="0" dirty="0" err="1">
                          <a:solidFill>
                            <a:srgbClr val="4D7C8B"/>
                          </a:solidFill>
                          <a:latin typeface="+mn-lt"/>
                        </a:rPr>
                        <a:t>đa</a:t>
                      </a:r>
                      <a:r>
                        <a:rPr lang="en-US" sz="1400" b="1" noProof="0" dirty="0">
                          <a:solidFill>
                            <a:srgbClr val="4D7C8B"/>
                          </a:solidFill>
                          <a:latin typeface="+mn-lt"/>
                        </a:rPr>
                        <a:t> </a:t>
                      </a:r>
                      <a:r>
                        <a:rPr lang="en-US" sz="1400" b="1" noProof="0" dirty="0" err="1">
                          <a:solidFill>
                            <a:srgbClr val="4D7C8B"/>
                          </a:solidFill>
                          <a:latin typeface="+mn-lt"/>
                        </a:rPr>
                        <a:t>số</a:t>
                      </a:r>
                      <a:r>
                        <a:rPr lang="en-US" sz="1400" b="1" noProof="0" dirty="0">
                          <a:solidFill>
                            <a:srgbClr val="4D7C8B"/>
                          </a:solidFill>
                          <a:latin typeface="+mn-lt"/>
                        </a:rPr>
                        <a:t>) và </a:t>
                      </a:r>
                      <a:r>
                        <a:rPr lang="en-US" sz="1400" b="1" noProof="0" dirty="0" err="1">
                          <a:solidFill>
                            <a:srgbClr val="4D7C8B"/>
                          </a:solidFill>
                          <a:latin typeface="+mn-lt"/>
                        </a:rPr>
                        <a:t>các</a:t>
                      </a:r>
                      <a:r>
                        <a:rPr lang="en-US" sz="1400" b="1" baseline="0" noProof="0" dirty="0">
                          <a:solidFill>
                            <a:srgbClr val="4D7C8B"/>
                          </a:solidFill>
                          <a:latin typeface="+mn-lt"/>
                        </a:rPr>
                        <a:t> </a:t>
                      </a:r>
                      <a:r>
                        <a:rPr lang="en-US" sz="1400" b="1" baseline="0" noProof="0" dirty="0" err="1">
                          <a:solidFill>
                            <a:srgbClr val="4D7C8B"/>
                          </a:solidFill>
                          <a:latin typeface="+mn-lt"/>
                        </a:rPr>
                        <a:t>phân</a:t>
                      </a:r>
                      <a:r>
                        <a:rPr lang="en-US" sz="1400" b="1" baseline="0" noProof="0" dirty="0">
                          <a:solidFill>
                            <a:srgbClr val="4D7C8B"/>
                          </a:solidFill>
                          <a:latin typeface="+mn-lt"/>
                        </a:rPr>
                        <a:t> </a:t>
                      </a:r>
                      <a:r>
                        <a:rPr lang="en-US" sz="1400" b="1" baseline="0" noProof="0" dirty="0" err="1">
                          <a:solidFill>
                            <a:srgbClr val="4D7C8B"/>
                          </a:solidFill>
                          <a:latin typeface="+mn-lt"/>
                        </a:rPr>
                        <a:t>loại</a:t>
                      </a:r>
                      <a:r>
                        <a:rPr lang="en-US" sz="1400" b="1" baseline="0" noProof="0" dirty="0">
                          <a:solidFill>
                            <a:srgbClr val="4D7C8B"/>
                          </a:solidFill>
                          <a:latin typeface="+mn-lt"/>
                        </a:rPr>
                        <a:t> </a:t>
                      </a:r>
                      <a:r>
                        <a:rPr lang="en-US" sz="1400" b="1" baseline="0" noProof="0" dirty="0" err="1">
                          <a:solidFill>
                            <a:srgbClr val="4D7C8B"/>
                          </a:solidFill>
                          <a:latin typeface="+mn-lt"/>
                        </a:rPr>
                        <a:t>thêm</a:t>
                      </a:r>
                      <a:r>
                        <a:rPr lang="en-US" sz="1400" b="1" noProof="0" dirty="0">
                          <a:solidFill>
                            <a:srgbClr val="4D7C8B"/>
                          </a:solidFill>
                          <a:latin typeface="+mn-lt"/>
                        </a:rPr>
                        <a:t>:</a:t>
                      </a:r>
                    </a:p>
                    <a:p>
                      <a:pPr marL="180975" indent="-180975">
                        <a:lnSpc>
                          <a:spcPct val="120000"/>
                        </a:lnSpc>
                        <a:buFont typeface="Arial" panose="020B0604020202020204" pitchFamily="34" charset="0"/>
                        <a:buChar char="•"/>
                      </a:pPr>
                      <a:r>
                        <a:rPr lang="hu-HU" sz="1400" b="1" i="0" noProof="0" dirty="0" err="1">
                          <a:solidFill>
                            <a:srgbClr val="50412C"/>
                          </a:solidFill>
                          <a:latin typeface="+mn-lt"/>
                        </a:rPr>
                        <a:t>Poliarchia</a:t>
                      </a:r>
                      <a:r>
                        <a:rPr lang="hu-HU" sz="1400" b="1" i="0" noProof="0" dirty="0">
                          <a:solidFill>
                            <a:srgbClr val="50412C"/>
                          </a:solidFill>
                          <a:latin typeface="+mn-lt"/>
                        </a:rPr>
                        <a:t> </a:t>
                      </a:r>
                      <a:r>
                        <a:rPr lang="en-US" sz="1400" b="0" i="1" noProof="0" dirty="0">
                          <a:solidFill>
                            <a:srgbClr val="50412C"/>
                          </a:solidFill>
                          <a:latin typeface="+mn-lt"/>
                        </a:rPr>
                        <a:t>(Robert Dah</a:t>
                      </a:r>
                      <a:r>
                        <a:rPr lang="hu-HU" sz="1400" b="0" i="1" noProof="0" dirty="0">
                          <a:solidFill>
                            <a:srgbClr val="50412C"/>
                          </a:solidFill>
                          <a:latin typeface="+mn-lt"/>
                        </a:rPr>
                        <a:t>l</a:t>
                      </a:r>
                      <a:r>
                        <a:rPr lang="en-US" sz="1400" b="0" i="1" noProof="0" dirty="0">
                          <a:solidFill>
                            <a:srgbClr val="50412C"/>
                          </a:solidFill>
                          <a:latin typeface="+mn-lt"/>
                        </a:rPr>
                        <a:t>)</a:t>
                      </a:r>
                    </a:p>
                    <a:p>
                      <a:pPr marL="180975" indent="-180975">
                        <a:lnSpc>
                          <a:spcPct val="120000"/>
                        </a:lnSpc>
                        <a:buFont typeface="Arial" panose="020B0604020202020204" pitchFamily="34" charset="0"/>
                        <a:buChar char="•"/>
                      </a:pPr>
                      <a:r>
                        <a:rPr lang="en-US" sz="1400" b="1" i="0" noProof="0" dirty="0" err="1">
                          <a:solidFill>
                            <a:srgbClr val="50412C"/>
                          </a:solidFill>
                          <a:latin typeface="+mn-lt"/>
                        </a:rPr>
                        <a:t>Dân</a:t>
                      </a:r>
                      <a:r>
                        <a:rPr lang="en-US" sz="1400" b="1" i="0" noProof="0" dirty="0">
                          <a:solidFill>
                            <a:srgbClr val="50412C"/>
                          </a:solidFill>
                          <a:latin typeface="+mn-lt"/>
                        </a:rPr>
                        <a:t> </a:t>
                      </a:r>
                      <a:r>
                        <a:rPr lang="en-US" sz="1400" b="1" i="0" noProof="0" dirty="0" err="1">
                          <a:solidFill>
                            <a:srgbClr val="50412C"/>
                          </a:solidFill>
                          <a:latin typeface="+mn-lt"/>
                        </a:rPr>
                        <a:t>chủ</a:t>
                      </a:r>
                      <a:r>
                        <a:rPr lang="en-US" sz="1400" b="1" i="0" noProof="0" dirty="0">
                          <a:solidFill>
                            <a:srgbClr val="50412C"/>
                          </a:solidFill>
                          <a:latin typeface="+mn-lt"/>
                        </a:rPr>
                        <a:t> </a:t>
                      </a:r>
                      <a:r>
                        <a:rPr lang="en-US" sz="1400" b="1" i="0" noProof="0" dirty="0" err="1">
                          <a:solidFill>
                            <a:srgbClr val="50412C"/>
                          </a:solidFill>
                          <a:latin typeface="+mn-lt"/>
                        </a:rPr>
                        <a:t>tham</a:t>
                      </a:r>
                      <a:r>
                        <a:rPr lang="en-US" sz="1400" b="1" i="0" noProof="0" dirty="0">
                          <a:solidFill>
                            <a:srgbClr val="50412C"/>
                          </a:solidFill>
                          <a:latin typeface="+mn-lt"/>
                        </a:rPr>
                        <a:t> </a:t>
                      </a:r>
                      <a:r>
                        <a:rPr lang="en-US" sz="1400" b="1" i="0" noProof="0" dirty="0" err="1">
                          <a:solidFill>
                            <a:srgbClr val="50412C"/>
                          </a:solidFill>
                          <a:latin typeface="+mn-lt"/>
                        </a:rPr>
                        <a:t>gia</a:t>
                      </a:r>
                      <a:r>
                        <a:rPr lang="en-US" sz="1400" b="1" i="0" noProof="0" dirty="0">
                          <a:solidFill>
                            <a:srgbClr val="50412C"/>
                          </a:solidFill>
                          <a:latin typeface="+mn-lt"/>
                        </a:rPr>
                        <a:t> </a:t>
                      </a:r>
                      <a:r>
                        <a:rPr lang="en-US" sz="1400" b="1" i="0" noProof="0" dirty="0" err="1">
                          <a:solidFill>
                            <a:srgbClr val="50412C"/>
                          </a:solidFill>
                          <a:latin typeface="+mn-lt"/>
                        </a:rPr>
                        <a:t>một</a:t>
                      </a:r>
                      <a:r>
                        <a:rPr lang="en-US" sz="1400" b="1" i="0" baseline="0" noProof="0" dirty="0">
                          <a:solidFill>
                            <a:srgbClr val="50412C"/>
                          </a:solidFill>
                          <a:latin typeface="+mn-lt"/>
                        </a:rPr>
                        <a:t> </a:t>
                      </a:r>
                      <a:r>
                        <a:rPr lang="en-US" sz="1400" b="1" i="0" baseline="0" noProof="0" dirty="0" err="1">
                          <a:solidFill>
                            <a:srgbClr val="50412C"/>
                          </a:solidFill>
                          <a:latin typeface="+mn-lt"/>
                        </a:rPr>
                        <a:t>phần</a:t>
                      </a:r>
                      <a:r>
                        <a:rPr lang="en-US" sz="1400" b="1" i="0" baseline="0" noProof="0" dirty="0">
                          <a:solidFill>
                            <a:srgbClr val="50412C"/>
                          </a:solidFill>
                          <a:latin typeface="+mn-lt"/>
                        </a:rPr>
                        <a:t> </a:t>
                      </a:r>
                      <a:r>
                        <a:rPr lang="en-US" sz="1400" b="0" i="1" baseline="0" noProof="0" dirty="0">
                          <a:solidFill>
                            <a:srgbClr val="50412C"/>
                          </a:solidFill>
                          <a:latin typeface="+mn-lt"/>
                        </a:rPr>
                        <a:t>(Carol </a:t>
                      </a:r>
                      <a:r>
                        <a:rPr lang="en-US" sz="1400" b="0" i="1" baseline="0" noProof="0" dirty="0" err="1">
                          <a:solidFill>
                            <a:srgbClr val="50412C"/>
                          </a:solidFill>
                          <a:latin typeface="+mn-lt"/>
                        </a:rPr>
                        <a:t>Pateman</a:t>
                      </a:r>
                      <a:r>
                        <a:rPr lang="en-US" sz="1400" b="0" i="1" baseline="0" noProof="0" dirty="0">
                          <a:solidFill>
                            <a:srgbClr val="50412C"/>
                          </a:solidFill>
                          <a:latin typeface="+mn-lt"/>
                        </a:rPr>
                        <a:t>)</a:t>
                      </a:r>
                    </a:p>
                    <a:p>
                      <a:pPr marL="180975" indent="-180975">
                        <a:lnSpc>
                          <a:spcPct val="120000"/>
                        </a:lnSpc>
                        <a:buFont typeface="Arial" panose="020B0604020202020204" pitchFamily="34" charset="0"/>
                        <a:buChar char="•"/>
                      </a:pPr>
                      <a:r>
                        <a:rPr lang="hu-HU" sz="1400" b="1" i="0" noProof="0" dirty="0">
                          <a:solidFill>
                            <a:srgbClr val="50412C"/>
                          </a:solidFill>
                          <a:latin typeface="+mn-lt"/>
                        </a:rPr>
                        <a:t>D</a:t>
                      </a:r>
                      <a:r>
                        <a:rPr lang="en-US" sz="1400" b="1" i="0" noProof="0" dirty="0" err="1">
                          <a:solidFill>
                            <a:srgbClr val="50412C"/>
                          </a:solidFill>
                          <a:latin typeface="+mn-lt"/>
                        </a:rPr>
                        <a:t>ân</a:t>
                      </a:r>
                      <a:r>
                        <a:rPr lang="en-US" sz="1400" b="1" i="0" noProof="0" dirty="0">
                          <a:solidFill>
                            <a:srgbClr val="50412C"/>
                          </a:solidFill>
                          <a:latin typeface="+mn-lt"/>
                        </a:rPr>
                        <a:t> </a:t>
                      </a:r>
                      <a:r>
                        <a:rPr lang="en-US" sz="1400" b="1" i="0" noProof="0" dirty="0" err="1">
                          <a:solidFill>
                            <a:srgbClr val="50412C"/>
                          </a:solidFill>
                          <a:latin typeface="+mn-lt"/>
                        </a:rPr>
                        <a:t>chủ</a:t>
                      </a:r>
                      <a:r>
                        <a:rPr lang="en-US" sz="1400" b="1" i="0" noProof="0" dirty="0">
                          <a:solidFill>
                            <a:srgbClr val="50412C"/>
                          </a:solidFill>
                          <a:latin typeface="+mn-lt"/>
                        </a:rPr>
                        <a:t> </a:t>
                      </a:r>
                      <a:r>
                        <a:rPr lang="en-US" sz="1400" b="1" i="0" noProof="0" dirty="0" err="1">
                          <a:solidFill>
                            <a:srgbClr val="50412C"/>
                          </a:solidFill>
                          <a:latin typeface="+mn-lt"/>
                        </a:rPr>
                        <a:t>thảo</a:t>
                      </a:r>
                      <a:r>
                        <a:rPr lang="en-US" sz="1400" b="1" i="0" baseline="0" noProof="0" dirty="0">
                          <a:solidFill>
                            <a:srgbClr val="50412C"/>
                          </a:solidFill>
                          <a:latin typeface="+mn-lt"/>
                        </a:rPr>
                        <a:t> </a:t>
                      </a:r>
                      <a:r>
                        <a:rPr lang="en-US" sz="1400" b="1" i="0" baseline="0" noProof="0" dirty="0" err="1">
                          <a:solidFill>
                            <a:srgbClr val="50412C"/>
                          </a:solidFill>
                          <a:latin typeface="+mn-lt"/>
                        </a:rPr>
                        <a:t>luận</a:t>
                      </a:r>
                      <a:r>
                        <a:rPr lang="en-US" sz="1400" b="1" i="0" baseline="0" noProof="0" dirty="0">
                          <a:solidFill>
                            <a:srgbClr val="50412C"/>
                          </a:solidFill>
                          <a:latin typeface="+mn-lt"/>
                        </a:rPr>
                        <a:t> </a:t>
                      </a:r>
                      <a:r>
                        <a:rPr lang="en-US" sz="1400" b="1" i="0" baseline="0" noProof="0" dirty="0" err="1">
                          <a:solidFill>
                            <a:srgbClr val="50412C"/>
                          </a:solidFill>
                          <a:latin typeface="+mn-lt"/>
                        </a:rPr>
                        <a:t>cân</a:t>
                      </a:r>
                      <a:r>
                        <a:rPr lang="en-US" sz="1400" b="1" i="0" baseline="0" noProof="0" dirty="0">
                          <a:solidFill>
                            <a:srgbClr val="50412C"/>
                          </a:solidFill>
                          <a:latin typeface="+mn-lt"/>
                        </a:rPr>
                        <a:t> </a:t>
                      </a:r>
                      <a:r>
                        <a:rPr lang="en-US" sz="1400" b="1" i="0" baseline="0" noProof="0" dirty="0" err="1">
                          <a:solidFill>
                            <a:srgbClr val="50412C"/>
                          </a:solidFill>
                          <a:latin typeface="+mn-lt"/>
                        </a:rPr>
                        <a:t>nhắc</a:t>
                      </a:r>
                      <a:r>
                        <a:rPr lang="en-US" sz="1400" b="1" i="0" baseline="0" noProof="0" dirty="0">
                          <a:solidFill>
                            <a:srgbClr val="50412C"/>
                          </a:solidFill>
                          <a:latin typeface="+mn-lt"/>
                        </a:rPr>
                        <a:t> </a:t>
                      </a:r>
                      <a:r>
                        <a:rPr lang="en-US" sz="1400" b="0" i="1" baseline="0" noProof="0" dirty="0">
                          <a:solidFill>
                            <a:srgbClr val="50412C"/>
                          </a:solidFill>
                          <a:latin typeface="+mn-lt"/>
                        </a:rPr>
                        <a:t>(Jürgen </a:t>
                      </a:r>
                      <a:r>
                        <a:rPr lang="en-US" sz="1400" b="0" i="1" baseline="0" noProof="0" dirty="0" err="1">
                          <a:solidFill>
                            <a:srgbClr val="50412C"/>
                          </a:solidFill>
                          <a:latin typeface="+mn-lt"/>
                        </a:rPr>
                        <a:t>Habermas</a:t>
                      </a:r>
                      <a:r>
                        <a:rPr lang="en-US" sz="1400" b="0" i="1" baseline="0" noProof="0" dirty="0">
                          <a:solidFill>
                            <a:srgbClr val="50412C"/>
                          </a:solidFill>
                          <a:latin typeface="+mn-lt"/>
                        </a:rPr>
                        <a:t>)</a:t>
                      </a:r>
                    </a:p>
                    <a:p>
                      <a:pPr marL="180975" indent="-180975">
                        <a:lnSpc>
                          <a:spcPct val="120000"/>
                        </a:lnSpc>
                        <a:buFont typeface="Arial" panose="020B0604020202020204" pitchFamily="34" charset="0"/>
                        <a:buChar char="•"/>
                      </a:pPr>
                      <a:r>
                        <a:rPr lang="en-US" sz="1400" b="1" i="0" baseline="0" noProof="0" dirty="0" err="1">
                          <a:solidFill>
                            <a:srgbClr val="50412C"/>
                          </a:solidFill>
                          <a:latin typeface="+mn-lt"/>
                        </a:rPr>
                        <a:t>Dân</a:t>
                      </a:r>
                      <a:r>
                        <a:rPr lang="en-US" sz="1400" b="1" i="0" baseline="0" noProof="0" dirty="0">
                          <a:solidFill>
                            <a:srgbClr val="50412C"/>
                          </a:solidFill>
                          <a:latin typeface="+mn-lt"/>
                        </a:rPr>
                        <a:t> </a:t>
                      </a:r>
                      <a:r>
                        <a:rPr lang="en-US" sz="1400" b="1" i="0" baseline="0" noProof="0" dirty="0" err="1">
                          <a:solidFill>
                            <a:srgbClr val="50412C"/>
                          </a:solidFill>
                          <a:latin typeface="+mn-lt"/>
                        </a:rPr>
                        <a:t>chủ</a:t>
                      </a:r>
                      <a:r>
                        <a:rPr lang="en-US" sz="1400" b="1" i="0" baseline="0" noProof="0" dirty="0">
                          <a:solidFill>
                            <a:srgbClr val="50412C"/>
                          </a:solidFill>
                          <a:latin typeface="+mn-lt"/>
                        </a:rPr>
                        <a:t> e</a:t>
                      </a:r>
                      <a:r>
                        <a:rPr lang="hu-HU" sz="1400" b="1" i="0" baseline="0" noProof="0" dirty="0">
                          <a:solidFill>
                            <a:srgbClr val="50412C"/>
                          </a:solidFill>
                          <a:latin typeface="+mn-lt"/>
                        </a:rPr>
                        <a:t>litist </a:t>
                      </a:r>
                      <a:r>
                        <a:rPr lang="en-US" sz="1400" b="0" i="1" baseline="0" noProof="0" dirty="0">
                          <a:solidFill>
                            <a:srgbClr val="50412C"/>
                          </a:solidFill>
                          <a:latin typeface="+mn-lt"/>
                        </a:rPr>
                        <a:t>(John </a:t>
                      </a:r>
                      <a:r>
                        <a:rPr lang="en-US" sz="1400" b="0" i="1" baseline="0" noProof="0" dirty="0" err="1">
                          <a:solidFill>
                            <a:srgbClr val="50412C"/>
                          </a:solidFill>
                          <a:latin typeface="+mn-lt"/>
                        </a:rPr>
                        <a:t>Higley</a:t>
                      </a:r>
                      <a:r>
                        <a:rPr lang="en-US" sz="1400" b="0" i="1" baseline="0" noProof="0" dirty="0">
                          <a:solidFill>
                            <a:srgbClr val="50412C"/>
                          </a:solidFill>
                          <a:latin typeface="+mn-lt"/>
                        </a:rPr>
                        <a:t>)</a:t>
                      </a:r>
                      <a:endParaRPr lang="en-US" sz="1400" b="0" i="1" noProof="0" dirty="0">
                        <a:solidFill>
                          <a:srgbClr val="50412C"/>
                        </a:solidFill>
                        <a:latin typeface="+mn-lt"/>
                      </a:endParaRPr>
                    </a:p>
                  </a:txBody>
                  <a:tcP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20000"/>
                        </a:lnSpc>
                      </a:pPr>
                      <a:r>
                        <a:rPr lang="en-US" sz="1400" b="1" noProof="0" dirty="0" err="1">
                          <a:solidFill>
                            <a:srgbClr val="4D7C8B"/>
                          </a:solidFill>
                          <a:latin typeface="+mn-lt"/>
                        </a:rPr>
                        <a:t>Các</a:t>
                      </a:r>
                      <a:r>
                        <a:rPr lang="en-US" sz="1400" b="1" baseline="0" noProof="0" dirty="0">
                          <a:solidFill>
                            <a:srgbClr val="4D7C8B"/>
                          </a:solidFill>
                          <a:latin typeface="+mn-lt"/>
                        </a:rPr>
                        <a:t> </a:t>
                      </a:r>
                      <a:r>
                        <a:rPr lang="en-US" sz="1400" b="1" baseline="0" noProof="0" dirty="0" err="1">
                          <a:solidFill>
                            <a:srgbClr val="4D7C8B"/>
                          </a:solidFill>
                          <a:latin typeface="+mn-lt"/>
                        </a:rPr>
                        <a:t>hệ</a:t>
                      </a:r>
                      <a:r>
                        <a:rPr lang="en-US" sz="1400" b="1" baseline="0" noProof="0" dirty="0">
                          <a:solidFill>
                            <a:srgbClr val="4D7C8B"/>
                          </a:solidFill>
                          <a:latin typeface="+mn-lt"/>
                        </a:rPr>
                        <a:t> </a:t>
                      </a:r>
                      <a:r>
                        <a:rPr lang="en-US" sz="1400" b="1" baseline="0" noProof="0" dirty="0" err="1">
                          <a:solidFill>
                            <a:srgbClr val="4D7C8B"/>
                          </a:solidFill>
                          <a:latin typeface="+mn-lt"/>
                        </a:rPr>
                        <a:t>thống</a:t>
                      </a:r>
                      <a:r>
                        <a:rPr lang="en-US" sz="1400" b="1" baseline="0" noProof="0" dirty="0">
                          <a:solidFill>
                            <a:srgbClr val="4D7C8B"/>
                          </a:solidFill>
                          <a:latin typeface="+mn-lt"/>
                        </a:rPr>
                        <a:t> </a:t>
                      </a:r>
                      <a:r>
                        <a:rPr lang="en-US" sz="1400" b="1" baseline="0" noProof="0" dirty="0" err="1">
                          <a:solidFill>
                            <a:srgbClr val="4D7C8B"/>
                          </a:solidFill>
                          <a:latin typeface="+mn-lt"/>
                        </a:rPr>
                        <a:t>hỗn</a:t>
                      </a:r>
                      <a:r>
                        <a:rPr lang="en-US" sz="1400" b="1" baseline="0" noProof="0" dirty="0">
                          <a:solidFill>
                            <a:srgbClr val="4D7C8B"/>
                          </a:solidFill>
                          <a:latin typeface="+mn-lt"/>
                        </a:rPr>
                        <a:t> </a:t>
                      </a:r>
                      <a:r>
                        <a:rPr lang="en-US" sz="1400" b="1" baseline="0" noProof="0" dirty="0" err="1">
                          <a:solidFill>
                            <a:srgbClr val="4D7C8B"/>
                          </a:solidFill>
                          <a:latin typeface="+mn-lt"/>
                        </a:rPr>
                        <a:t>hợp</a:t>
                      </a:r>
                      <a:r>
                        <a:rPr lang="en-US" sz="1400" b="1" baseline="0" noProof="0" dirty="0">
                          <a:solidFill>
                            <a:srgbClr val="4D7C8B"/>
                          </a:solidFill>
                          <a:latin typeface="+mn-lt"/>
                        </a:rPr>
                        <a:t> </a:t>
                      </a:r>
                      <a:r>
                        <a:rPr lang="en-US" sz="1400" b="1" baseline="0" noProof="0" dirty="0" err="1">
                          <a:solidFill>
                            <a:srgbClr val="4D7C8B"/>
                          </a:solidFill>
                          <a:latin typeface="+mn-lt"/>
                        </a:rPr>
                        <a:t>giữa</a:t>
                      </a:r>
                      <a:r>
                        <a:rPr lang="en-US" sz="1400" b="1" baseline="0" noProof="0" dirty="0">
                          <a:solidFill>
                            <a:srgbClr val="4D7C8B"/>
                          </a:solidFill>
                          <a:latin typeface="+mn-lt"/>
                        </a:rPr>
                        <a:t> </a:t>
                      </a:r>
                      <a:r>
                        <a:rPr lang="en-US" sz="1400" b="1" baseline="0" noProof="0" dirty="0" err="1">
                          <a:solidFill>
                            <a:srgbClr val="4D7C8B"/>
                          </a:solidFill>
                          <a:latin typeface="+mn-lt"/>
                        </a:rPr>
                        <a:t>dân</a:t>
                      </a:r>
                      <a:r>
                        <a:rPr lang="en-US" sz="1400" b="1" baseline="0" noProof="0" dirty="0">
                          <a:solidFill>
                            <a:srgbClr val="4D7C8B"/>
                          </a:solidFill>
                          <a:latin typeface="+mn-lt"/>
                        </a:rPr>
                        <a:t> </a:t>
                      </a:r>
                      <a:r>
                        <a:rPr lang="en-US" sz="1400" b="1" baseline="0" noProof="0" dirty="0" err="1">
                          <a:solidFill>
                            <a:srgbClr val="4D7C8B"/>
                          </a:solidFill>
                          <a:latin typeface="+mn-lt"/>
                        </a:rPr>
                        <a:t>chủ</a:t>
                      </a:r>
                      <a:r>
                        <a:rPr lang="en-US" sz="1400" b="1" baseline="0" noProof="0" dirty="0">
                          <a:solidFill>
                            <a:srgbClr val="4D7C8B"/>
                          </a:solidFill>
                          <a:latin typeface="+mn-lt"/>
                        </a:rPr>
                        <a:t> </a:t>
                      </a:r>
                      <a:r>
                        <a:rPr lang="en-US" sz="1400" b="1" noProof="0" dirty="0">
                          <a:solidFill>
                            <a:srgbClr val="4D7C8B"/>
                          </a:solidFill>
                          <a:latin typeface="+mn-lt"/>
                        </a:rPr>
                        <a:t>và </a:t>
                      </a:r>
                      <a:r>
                        <a:rPr lang="en-US" sz="1400" b="1" noProof="0" dirty="0" err="1">
                          <a:solidFill>
                            <a:srgbClr val="4D7C8B"/>
                          </a:solidFill>
                          <a:latin typeface="+mn-lt"/>
                        </a:rPr>
                        <a:t>độc</a:t>
                      </a:r>
                      <a:r>
                        <a:rPr lang="en-US" sz="1400" b="1" noProof="0" dirty="0">
                          <a:solidFill>
                            <a:srgbClr val="4D7C8B"/>
                          </a:solidFill>
                          <a:latin typeface="+mn-lt"/>
                        </a:rPr>
                        <a:t> </a:t>
                      </a:r>
                      <a:r>
                        <a:rPr lang="en-US" sz="1400" b="1" noProof="0" dirty="0" err="1">
                          <a:solidFill>
                            <a:srgbClr val="4D7C8B"/>
                          </a:solidFill>
                          <a:latin typeface="+mn-lt"/>
                        </a:rPr>
                        <a:t>tài</a:t>
                      </a:r>
                      <a:r>
                        <a:rPr lang="en-US" sz="1400" b="1" noProof="0" dirty="0">
                          <a:solidFill>
                            <a:srgbClr val="4D7C8B"/>
                          </a:solidFill>
                          <a:latin typeface="+mn-lt"/>
                        </a:rPr>
                        <a:t>:</a:t>
                      </a:r>
                    </a:p>
                    <a:p>
                      <a:pPr marL="180975" indent="-180975">
                        <a:lnSpc>
                          <a:spcPct val="120000"/>
                        </a:lnSpc>
                        <a:buFont typeface="Arial" panose="020B0604020202020204" pitchFamily="34" charset="0"/>
                        <a:buChar char="•"/>
                      </a:pPr>
                      <a:r>
                        <a:rPr lang="en-US" sz="1400" b="1" noProof="0" dirty="0" err="1">
                          <a:solidFill>
                            <a:srgbClr val="50412C"/>
                          </a:solidFill>
                          <a:latin typeface="+mn-lt"/>
                        </a:rPr>
                        <a:t>Democradura</a:t>
                      </a:r>
                      <a:r>
                        <a:rPr lang="en-US" sz="1400" b="1" noProof="0" dirty="0">
                          <a:solidFill>
                            <a:srgbClr val="50412C"/>
                          </a:solidFill>
                          <a:latin typeface="+mn-lt"/>
                        </a:rPr>
                        <a:t> và </a:t>
                      </a:r>
                      <a:r>
                        <a:rPr lang="en-US" sz="1400" b="1" noProof="0" dirty="0" err="1">
                          <a:solidFill>
                            <a:srgbClr val="50412C"/>
                          </a:solidFill>
                          <a:latin typeface="+mn-lt"/>
                        </a:rPr>
                        <a:t>dictablanda</a:t>
                      </a:r>
                      <a:r>
                        <a:rPr lang="en-US" sz="1400" b="1" noProof="0" dirty="0">
                          <a:solidFill>
                            <a:srgbClr val="50412C"/>
                          </a:solidFill>
                          <a:latin typeface="+mn-lt"/>
                        </a:rPr>
                        <a:t> </a:t>
                      </a:r>
                      <a:r>
                        <a:rPr lang="en-US" sz="1400" b="0" i="1" noProof="0" dirty="0">
                          <a:solidFill>
                            <a:srgbClr val="50412C"/>
                          </a:solidFill>
                          <a:latin typeface="+mn-lt"/>
                        </a:rPr>
                        <a:t>(Guillermo O’Donnell &amp; Philippe </a:t>
                      </a:r>
                      <a:r>
                        <a:rPr lang="en-US" sz="1400" b="0" i="1" noProof="0" dirty="0" err="1">
                          <a:solidFill>
                            <a:srgbClr val="50412C"/>
                          </a:solidFill>
                          <a:latin typeface="+mn-lt"/>
                        </a:rPr>
                        <a:t>Schmitter</a:t>
                      </a:r>
                      <a:r>
                        <a:rPr lang="en-US" sz="1400" b="0" i="1" noProof="0" dirty="0">
                          <a:solidFill>
                            <a:srgbClr val="50412C"/>
                          </a:solidFill>
                          <a:latin typeface="+mn-lt"/>
                        </a:rPr>
                        <a:t>)</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hu-HU" sz="1400" b="1" baseline="0" noProof="0" dirty="0">
                          <a:solidFill>
                            <a:srgbClr val="50412C"/>
                          </a:solidFill>
                          <a:latin typeface="+mn-lt"/>
                        </a:rPr>
                        <a:t>D</a:t>
                      </a:r>
                      <a:r>
                        <a:rPr lang="en-US" sz="1400" b="1" baseline="0" noProof="0" dirty="0" err="1">
                          <a:solidFill>
                            <a:srgbClr val="50412C"/>
                          </a:solidFill>
                          <a:latin typeface="+mn-lt"/>
                        </a:rPr>
                        <a:t>ân</a:t>
                      </a:r>
                      <a:r>
                        <a:rPr lang="en-US" sz="1400" b="1" baseline="0" noProof="0" dirty="0">
                          <a:solidFill>
                            <a:srgbClr val="50412C"/>
                          </a:solidFill>
                          <a:latin typeface="+mn-lt"/>
                        </a:rPr>
                        <a:t> </a:t>
                      </a:r>
                      <a:r>
                        <a:rPr lang="en-US" sz="1400" b="1" baseline="0" noProof="0" dirty="0" err="1">
                          <a:solidFill>
                            <a:srgbClr val="50412C"/>
                          </a:solidFill>
                          <a:latin typeface="+mn-lt"/>
                        </a:rPr>
                        <a:t>chủ</a:t>
                      </a:r>
                      <a:r>
                        <a:rPr lang="en-US" sz="1400" b="1" baseline="0" noProof="0" dirty="0">
                          <a:solidFill>
                            <a:srgbClr val="50412C"/>
                          </a:solidFill>
                          <a:latin typeface="+mn-lt"/>
                        </a:rPr>
                        <a:t> </a:t>
                      </a:r>
                      <a:r>
                        <a:rPr lang="en-US" sz="1400" b="1" baseline="0" noProof="0" dirty="0" err="1">
                          <a:solidFill>
                            <a:srgbClr val="50412C"/>
                          </a:solidFill>
                          <a:latin typeface="+mn-lt"/>
                        </a:rPr>
                        <a:t>đại</a:t>
                      </a:r>
                      <a:r>
                        <a:rPr lang="en-US" sz="1400" b="1" baseline="0" noProof="0" dirty="0">
                          <a:solidFill>
                            <a:srgbClr val="50412C"/>
                          </a:solidFill>
                          <a:latin typeface="+mn-lt"/>
                        </a:rPr>
                        <a:t> </a:t>
                      </a:r>
                      <a:r>
                        <a:rPr lang="en-US" sz="1400" b="1" baseline="0" noProof="0" dirty="0" err="1">
                          <a:solidFill>
                            <a:srgbClr val="50412C"/>
                          </a:solidFill>
                          <a:latin typeface="+mn-lt"/>
                        </a:rPr>
                        <a:t>diện</a:t>
                      </a:r>
                      <a:r>
                        <a:rPr lang="hu-HU" sz="1400" b="1" baseline="0" noProof="0" dirty="0">
                          <a:solidFill>
                            <a:srgbClr val="50412C"/>
                          </a:solidFill>
                          <a:latin typeface="+mn-lt"/>
                        </a:rPr>
                        <a:t> </a:t>
                      </a:r>
                      <a:r>
                        <a:rPr lang="en-US" sz="1400" b="0" i="1" baseline="0" noProof="0" dirty="0">
                          <a:solidFill>
                            <a:srgbClr val="50412C"/>
                          </a:solidFill>
                          <a:latin typeface="+mn-lt"/>
                        </a:rPr>
                        <a:t>(G. O’Donnell)</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hu-HU" sz="1400" b="1" baseline="0" noProof="0" dirty="0">
                          <a:solidFill>
                            <a:srgbClr val="50412C"/>
                          </a:solidFill>
                          <a:latin typeface="+mn-lt"/>
                        </a:rPr>
                        <a:t>dân chủ </a:t>
                      </a:r>
                      <a:r>
                        <a:rPr lang="en-US" sz="1400" b="1" baseline="0" noProof="0" dirty="0">
                          <a:solidFill>
                            <a:srgbClr val="50412C"/>
                          </a:solidFill>
                          <a:latin typeface="+mn-lt"/>
                        </a:rPr>
                        <a:t>phi-</a:t>
                      </a:r>
                      <a:r>
                        <a:rPr lang="hu-HU" sz="1400" b="1" baseline="0" noProof="0" dirty="0">
                          <a:solidFill>
                            <a:srgbClr val="50412C"/>
                          </a:solidFill>
                          <a:latin typeface="+mn-lt"/>
                        </a:rPr>
                        <a:t>tự do</a:t>
                      </a:r>
                      <a:r>
                        <a:rPr lang="en-US" sz="1400" b="1" baseline="0" noProof="0" dirty="0">
                          <a:solidFill>
                            <a:srgbClr val="50412C"/>
                          </a:solidFill>
                          <a:latin typeface="+mn-lt"/>
                        </a:rPr>
                        <a:t> </a:t>
                      </a:r>
                      <a:r>
                        <a:rPr lang="en-US" sz="1400" b="0" i="1" baseline="0" noProof="0" dirty="0">
                          <a:solidFill>
                            <a:srgbClr val="50412C"/>
                          </a:solidFill>
                          <a:latin typeface="+mn-lt"/>
                        </a:rPr>
                        <a:t>(</a:t>
                      </a:r>
                      <a:r>
                        <a:rPr lang="en-US" sz="1400" b="1" i="0" baseline="0" noProof="0" dirty="0" err="1">
                          <a:solidFill>
                            <a:srgbClr val="50412C"/>
                          </a:solidFill>
                          <a:latin typeface="+mn-lt"/>
                        </a:rPr>
                        <a:t>Iliberal</a:t>
                      </a:r>
                      <a:r>
                        <a:rPr lang="en-US" sz="1400" b="1" i="0" baseline="0" noProof="0" dirty="0">
                          <a:solidFill>
                            <a:srgbClr val="50412C"/>
                          </a:solidFill>
                          <a:latin typeface="+mn-lt"/>
                        </a:rPr>
                        <a:t> </a:t>
                      </a:r>
                      <a:r>
                        <a:rPr lang="en-US" sz="1400" b="1" i="0" baseline="0" noProof="0" dirty="0" err="1">
                          <a:solidFill>
                            <a:srgbClr val="50412C"/>
                          </a:solidFill>
                          <a:latin typeface="+mn-lt"/>
                        </a:rPr>
                        <a:t>democracy</a:t>
                      </a:r>
                      <a:r>
                        <a:rPr lang="en-US" sz="1400" b="0" i="1" baseline="0" noProof="0" dirty="0" err="1">
                          <a:solidFill>
                            <a:srgbClr val="50412C"/>
                          </a:solidFill>
                          <a:latin typeface="+mn-lt"/>
                        </a:rPr>
                        <a:t>:Fareed</a:t>
                      </a:r>
                      <a:r>
                        <a:rPr lang="en-US" sz="1400" b="0" i="1" baseline="0" noProof="0" dirty="0">
                          <a:solidFill>
                            <a:srgbClr val="50412C"/>
                          </a:solidFill>
                          <a:latin typeface="+mn-lt"/>
                        </a:rPr>
                        <a:t> </a:t>
                      </a:r>
                      <a:r>
                        <a:rPr lang="en-US" sz="1400" b="0" i="1" baseline="0" noProof="0" dirty="0" err="1">
                          <a:solidFill>
                            <a:srgbClr val="50412C"/>
                          </a:solidFill>
                          <a:latin typeface="+mn-lt"/>
                        </a:rPr>
                        <a:t>Zakaria</a:t>
                      </a:r>
                      <a:r>
                        <a:rPr lang="en-US" sz="1400" b="0" i="1" baseline="0" noProof="0" dirty="0">
                          <a:solidFill>
                            <a:srgbClr val="50412C"/>
                          </a:solidFill>
                          <a:latin typeface="+mn-lt"/>
                        </a:rPr>
                        <a:t>)</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1400" b="1" i="0" baseline="0" noProof="0" dirty="0" err="1">
                          <a:solidFill>
                            <a:srgbClr val="50412C"/>
                          </a:solidFill>
                          <a:latin typeface="+mn-lt"/>
                        </a:rPr>
                        <a:t>Dân</a:t>
                      </a:r>
                      <a:r>
                        <a:rPr lang="en-US" sz="1400" b="1" i="0" baseline="0" noProof="0" dirty="0">
                          <a:solidFill>
                            <a:srgbClr val="50412C"/>
                          </a:solidFill>
                          <a:latin typeface="+mn-lt"/>
                        </a:rPr>
                        <a:t> </a:t>
                      </a:r>
                      <a:r>
                        <a:rPr lang="en-US" sz="1400" b="1" i="0" baseline="0" noProof="0" dirty="0" err="1">
                          <a:solidFill>
                            <a:srgbClr val="50412C"/>
                          </a:solidFill>
                          <a:latin typeface="+mn-lt"/>
                        </a:rPr>
                        <a:t>chủ</a:t>
                      </a:r>
                      <a:r>
                        <a:rPr lang="en-US" sz="1400" b="1" i="0" baseline="0" noProof="0" dirty="0">
                          <a:solidFill>
                            <a:srgbClr val="50412C"/>
                          </a:solidFill>
                          <a:latin typeface="+mn-lt"/>
                        </a:rPr>
                        <a:t> </a:t>
                      </a:r>
                      <a:r>
                        <a:rPr lang="en-US" sz="1400" b="1" i="0" baseline="0" noProof="0" dirty="0" err="1">
                          <a:solidFill>
                            <a:srgbClr val="50412C"/>
                          </a:solidFill>
                          <a:latin typeface="+mn-lt"/>
                        </a:rPr>
                        <a:t>được</a:t>
                      </a:r>
                      <a:r>
                        <a:rPr lang="en-US" sz="1400" b="1" i="0" baseline="0" noProof="0" dirty="0">
                          <a:solidFill>
                            <a:srgbClr val="50412C"/>
                          </a:solidFill>
                          <a:latin typeface="+mn-lt"/>
                        </a:rPr>
                        <a:t> </a:t>
                      </a:r>
                      <a:r>
                        <a:rPr lang="en-US" sz="1400" b="1" i="0" baseline="0" noProof="0" dirty="0" err="1">
                          <a:solidFill>
                            <a:srgbClr val="50412C"/>
                          </a:solidFill>
                          <a:latin typeface="+mn-lt"/>
                        </a:rPr>
                        <a:t>điều</a:t>
                      </a:r>
                      <a:r>
                        <a:rPr lang="en-US" sz="1400" b="1" i="0" baseline="0" noProof="0" dirty="0">
                          <a:solidFill>
                            <a:srgbClr val="50412C"/>
                          </a:solidFill>
                          <a:latin typeface="+mn-lt"/>
                        </a:rPr>
                        <a:t> </a:t>
                      </a:r>
                      <a:r>
                        <a:rPr lang="en-US" sz="1400" b="1" i="0" baseline="0" noProof="0" dirty="0" err="1">
                          <a:solidFill>
                            <a:srgbClr val="50412C"/>
                          </a:solidFill>
                          <a:latin typeface="+mn-lt"/>
                        </a:rPr>
                        <a:t>khiển</a:t>
                      </a:r>
                      <a:r>
                        <a:rPr lang="en-US" sz="1400" b="1" i="0" baseline="0" noProof="0" dirty="0">
                          <a:solidFill>
                            <a:srgbClr val="50412C"/>
                          </a:solidFill>
                          <a:latin typeface="+mn-lt"/>
                        </a:rPr>
                        <a:t> </a:t>
                      </a:r>
                      <a:r>
                        <a:rPr lang="en-US" sz="1400" b="0" i="1" baseline="0" noProof="0" dirty="0">
                          <a:solidFill>
                            <a:srgbClr val="50412C"/>
                          </a:solidFill>
                          <a:latin typeface="+mn-lt"/>
                        </a:rPr>
                        <a:t>(Archie Brown)</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hu-HU" sz="1400" b="1" baseline="0" noProof="0" dirty="0">
                          <a:solidFill>
                            <a:srgbClr val="50412C"/>
                          </a:solidFill>
                          <a:latin typeface="+mn-lt"/>
                        </a:rPr>
                        <a:t>Chủ nghĩa độc đoán cạnh tranh</a:t>
                      </a:r>
                      <a:r>
                        <a:rPr lang="en-US" sz="1400" b="1" baseline="0" noProof="0" dirty="0">
                          <a:solidFill>
                            <a:srgbClr val="50412C"/>
                          </a:solidFill>
                          <a:latin typeface="+mn-lt"/>
                        </a:rPr>
                        <a:t> </a:t>
                      </a:r>
                      <a:r>
                        <a:rPr lang="en-US" sz="1400" b="0" i="1" baseline="0" noProof="0" dirty="0">
                          <a:solidFill>
                            <a:srgbClr val="50412C"/>
                          </a:solidFill>
                          <a:latin typeface="+mn-lt"/>
                        </a:rPr>
                        <a:t>(Steven </a:t>
                      </a:r>
                      <a:r>
                        <a:rPr lang="en-US" sz="1400" b="0" i="1" baseline="0" noProof="0" dirty="0" err="1">
                          <a:solidFill>
                            <a:srgbClr val="50412C"/>
                          </a:solidFill>
                          <a:latin typeface="+mn-lt"/>
                        </a:rPr>
                        <a:t>Levitsky</a:t>
                      </a:r>
                      <a:r>
                        <a:rPr lang="en-US" sz="1400" b="0" i="1" baseline="0" noProof="0" dirty="0">
                          <a:solidFill>
                            <a:srgbClr val="50412C"/>
                          </a:solidFill>
                          <a:latin typeface="+mn-lt"/>
                        </a:rPr>
                        <a:t> &amp; Lucan Way)</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hu-HU" sz="1400" b="1" baseline="0" noProof="0" dirty="0">
                          <a:solidFill>
                            <a:srgbClr val="50412C"/>
                          </a:solidFill>
                          <a:latin typeface="+mn-lt"/>
                        </a:rPr>
                        <a:t>Chủ nghĩa độc đoán</a:t>
                      </a:r>
                      <a:r>
                        <a:rPr lang="en-US" sz="1400" b="1" baseline="0" noProof="0" dirty="0">
                          <a:solidFill>
                            <a:srgbClr val="50412C"/>
                          </a:solidFill>
                          <a:latin typeface="+mn-lt"/>
                        </a:rPr>
                        <a:t> </a:t>
                      </a:r>
                      <a:r>
                        <a:rPr lang="en-US" sz="1400" b="1" baseline="0" noProof="0" dirty="0" err="1">
                          <a:solidFill>
                            <a:srgbClr val="50412C"/>
                          </a:solidFill>
                          <a:latin typeface="+mn-lt"/>
                        </a:rPr>
                        <a:t>bầu</a:t>
                      </a:r>
                      <a:r>
                        <a:rPr lang="en-US" sz="1400" b="1" baseline="0" noProof="0" dirty="0">
                          <a:solidFill>
                            <a:srgbClr val="50412C"/>
                          </a:solidFill>
                          <a:latin typeface="+mn-lt"/>
                        </a:rPr>
                        <a:t> </a:t>
                      </a:r>
                      <a:r>
                        <a:rPr lang="en-US" sz="1400" b="1" baseline="0" noProof="0" dirty="0" err="1">
                          <a:solidFill>
                            <a:srgbClr val="50412C"/>
                          </a:solidFill>
                          <a:latin typeface="+mn-lt"/>
                        </a:rPr>
                        <a:t>cử</a:t>
                      </a:r>
                      <a:r>
                        <a:rPr lang="en-US" sz="1400" b="1" baseline="0" noProof="0" dirty="0">
                          <a:solidFill>
                            <a:srgbClr val="50412C"/>
                          </a:solidFill>
                          <a:latin typeface="+mn-lt"/>
                        </a:rPr>
                        <a:t> </a:t>
                      </a:r>
                      <a:r>
                        <a:rPr lang="en-US" sz="1400" b="0" i="1" baseline="0" noProof="0" dirty="0">
                          <a:solidFill>
                            <a:srgbClr val="50412C"/>
                          </a:solidFill>
                          <a:latin typeface="+mn-lt"/>
                        </a:rPr>
                        <a:t>(Andreas Schedler)</a:t>
                      </a: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1400" b="1" noProof="0" dirty="0" err="1">
                          <a:solidFill>
                            <a:srgbClr val="50412C"/>
                          </a:solidFill>
                          <a:latin typeface="+mn-lt"/>
                        </a:rPr>
                        <a:t>Nửa</a:t>
                      </a:r>
                      <a:r>
                        <a:rPr lang="hu-HU" sz="1400" b="1" noProof="0" dirty="0">
                          <a:solidFill>
                            <a:srgbClr val="50412C"/>
                          </a:solidFill>
                          <a:latin typeface="+mn-lt"/>
                        </a:rPr>
                        <a:t>-d</a:t>
                      </a:r>
                      <a:r>
                        <a:rPr lang="en-US" sz="1400" b="1" noProof="0" dirty="0" err="1">
                          <a:solidFill>
                            <a:srgbClr val="50412C"/>
                          </a:solidFill>
                          <a:latin typeface="+mn-lt"/>
                        </a:rPr>
                        <a:t>ân</a:t>
                      </a:r>
                      <a:r>
                        <a:rPr lang="en-US" sz="1400" b="1" noProof="0" dirty="0">
                          <a:solidFill>
                            <a:srgbClr val="50412C"/>
                          </a:solidFill>
                          <a:latin typeface="+mn-lt"/>
                        </a:rPr>
                        <a:t> </a:t>
                      </a:r>
                      <a:r>
                        <a:rPr lang="en-US" sz="1400" b="1" noProof="0" dirty="0" err="1">
                          <a:solidFill>
                            <a:srgbClr val="50412C"/>
                          </a:solidFill>
                          <a:latin typeface="+mn-lt"/>
                        </a:rPr>
                        <a:t>chủ</a:t>
                      </a:r>
                      <a:r>
                        <a:rPr lang="en-US" sz="1400" b="1" noProof="0" dirty="0">
                          <a:solidFill>
                            <a:srgbClr val="50412C"/>
                          </a:solidFill>
                          <a:latin typeface="+mn-lt"/>
                        </a:rPr>
                        <a:t> </a:t>
                      </a:r>
                      <a:r>
                        <a:rPr lang="en-US" sz="1400" b="0" i="1" noProof="0" dirty="0">
                          <a:solidFill>
                            <a:srgbClr val="50412C"/>
                          </a:solidFill>
                          <a:latin typeface="+mn-lt"/>
                        </a:rPr>
                        <a:t>(Larry Diamond)</a:t>
                      </a:r>
                      <a:endParaRPr lang="hu-HU" sz="1400" b="0" i="1" noProof="0" dirty="0">
                        <a:solidFill>
                          <a:srgbClr val="50412C"/>
                        </a:solidFill>
                        <a:latin typeface="+mn-lt"/>
                      </a:endParaRP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1400" b="1" baseline="0" noProof="0" dirty="0" err="1">
                          <a:solidFill>
                            <a:srgbClr val="50412C"/>
                          </a:solidFill>
                          <a:latin typeface="+mn-lt"/>
                        </a:rPr>
                        <a:t>Chuyên</a:t>
                      </a:r>
                      <a:r>
                        <a:rPr lang="en-US" sz="1400" b="1" baseline="0" noProof="0" dirty="0">
                          <a:solidFill>
                            <a:srgbClr val="50412C"/>
                          </a:solidFill>
                          <a:latin typeface="+mn-lt"/>
                        </a:rPr>
                        <a:t> </a:t>
                      </a:r>
                      <a:r>
                        <a:rPr lang="en-US" sz="1400" b="1" baseline="0" noProof="0" dirty="0" err="1">
                          <a:solidFill>
                            <a:srgbClr val="50412C"/>
                          </a:solidFill>
                          <a:latin typeface="+mn-lt"/>
                        </a:rPr>
                        <a:t>quyền-tự</a:t>
                      </a:r>
                      <a:r>
                        <a:rPr lang="en-US" sz="1400" b="1" baseline="0" noProof="0" dirty="0">
                          <a:solidFill>
                            <a:srgbClr val="50412C"/>
                          </a:solidFill>
                          <a:latin typeface="+mn-lt"/>
                        </a:rPr>
                        <a:t> do </a:t>
                      </a:r>
                      <a:r>
                        <a:rPr lang="en-US" sz="1400" b="0" i="1" baseline="0" noProof="0" dirty="0">
                          <a:solidFill>
                            <a:srgbClr val="50412C"/>
                          </a:solidFill>
                          <a:latin typeface="+mn-lt"/>
                        </a:rPr>
                        <a:t>(L</a:t>
                      </a:r>
                      <a:r>
                        <a:rPr lang="hu-HU" sz="1400" b="0" i="1" baseline="0" noProof="0" dirty="0" err="1">
                          <a:solidFill>
                            <a:srgbClr val="50412C"/>
                          </a:solidFill>
                          <a:latin typeface="+mn-lt"/>
                        </a:rPr>
                        <a:t>arry</a:t>
                      </a:r>
                      <a:r>
                        <a:rPr lang="en-US" sz="1400" b="0" i="1" baseline="0" noProof="0" dirty="0">
                          <a:solidFill>
                            <a:srgbClr val="50412C"/>
                          </a:solidFill>
                          <a:latin typeface="+mn-lt"/>
                        </a:rPr>
                        <a:t> Diamond)</a:t>
                      </a:r>
                    </a:p>
                    <a:p>
                      <a:pPr marL="180975" indent="-180975">
                        <a:lnSpc>
                          <a:spcPct val="120000"/>
                        </a:lnSpc>
                        <a:buFont typeface="Arial" panose="020B0604020202020204" pitchFamily="34" charset="0"/>
                        <a:buChar char="•"/>
                      </a:pPr>
                      <a:r>
                        <a:rPr lang="en-US" sz="1400" b="1" noProof="0" dirty="0" err="1">
                          <a:solidFill>
                            <a:srgbClr val="50412C"/>
                          </a:solidFill>
                          <a:latin typeface="+mn-lt"/>
                        </a:rPr>
                        <a:t>Dân</a:t>
                      </a:r>
                      <a:r>
                        <a:rPr lang="en-US" sz="1400" b="1" noProof="0" dirty="0">
                          <a:solidFill>
                            <a:srgbClr val="50412C"/>
                          </a:solidFill>
                          <a:latin typeface="+mn-lt"/>
                        </a:rPr>
                        <a:t> </a:t>
                      </a:r>
                      <a:r>
                        <a:rPr lang="en-US" sz="1400" b="1" noProof="0" dirty="0" err="1">
                          <a:solidFill>
                            <a:srgbClr val="50412C"/>
                          </a:solidFill>
                          <a:latin typeface="+mn-lt"/>
                        </a:rPr>
                        <a:t>chủ</a:t>
                      </a:r>
                      <a:r>
                        <a:rPr lang="en-US" sz="1400" b="1" noProof="0" dirty="0">
                          <a:solidFill>
                            <a:srgbClr val="50412C"/>
                          </a:solidFill>
                          <a:latin typeface="+mn-lt"/>
                        </a:rPr>
                        <a:t> </a:t>
                      </a:r>
                      <a:r>
                        <a:rPr lang="en-US" sz="1400" b="1" noProof="0" dirty="0" err="1">
                          <a:solidFill>
                            <a:srgbClr val="50412C"/>
                          </a:solidFill>
                          <a:latin typeface="+mn-lt"/>
                        </a:rPr>
                        <a:t>thiếu</a:t>
                      </a:r>
                      <a:r>
                        <a:rPr lang="en-US" sz="1400" b="1" baseline="0" noProof="0" dirty="0">
                          <a:solidFill>
                            <a:srgbClr val="50412C"/>
                          </a:solidFill>
                          <a:latin typeface="+mn-lt"/>
                        </a:rPr>
                        <a:t> </a:t>
                      </a:r>
                      <a:r>
                        <a:rPr lang="en-US" sz="1400" b="1" baseline="0" noProof="0" dirty="0" err="1">
                          <a:solidFill>
                            <a:srgbClr val="50412C"/>
                          </a:solidFill>
                          <a:latin typeface="+mn-lt"/>
                        </a:rPr>
                        <a:t>sót</a:t>
                      </a:r>
                      <a:r>
                        <a:rPr lang="en-US" sz="1400" b="1" baseline="0" noProof="0" dirty="0">
                          <a:solidFill>
                            <a:srgbClr val="50412C"/>
                          </a:solidFill>
                          <a:latin typeface="+mn-lt"/>
                        </a:rPr>
                        <a:t> </a:t>
                      </a:r>
                      <a:r>
                        <a:rPr lang="en-US" sz="1400" b="0" i="1" baseline="0" noProof="0" dirty="0">
                          <a:solidFill>
                            <a:srgbClr val="50412C"/>
                          </a:solidFill>
                          <a:latin typeface="+mn-lt"/>
                        </a:rPr>
                        <a:t>(Wolfgang Merkel)</a:t>
                      </a:r>
                    </a:p>
                    <a:p>
                      <a:pPr marL="180975" indent="-180975">
                        <a:lnSpc>
                          <a:spcPct val="120000"/>
                        </a:lnSpc>
                        <a:buFont typeface="Arial" panose="020B0604020202020204" pitchFamily="34" charset="0"/>
                        <a:buChar char="•"/>
                      </a:pPr>
                      <a:r>
                        <a:rPr lang="en-US" sz="1400" b="1" i="0" baseline="0" noProof="0" dirty="0" err="1">
                          <a:solidFill>
                            <a:srgbClr val="50412C"/>
                          </a:solidFill>
                          <a:latin typeface="+mn-lt"/>
                        </a:rPr>
                        <a:t>Chế</a:t>
                      </a:r>
                      <a:r>
                        <a:rPr lang="en-US" sz="1400" b="1" i="0" baseline="0" noProof="0" dirty="0">
                          <a:solidFill>
                            <a:srgbClr val="50412C"/>
                          </a:solidFill>
                          <a:latin typeface="+mn-lt"/>
                        </a:rPr>
                        <a:t> </a:t>
                      </a:r>
                      <a:r>
                        <a:rPr lang="en-US" sz="1400" b="1" i="0" baseline="0" noProof="0" dirty="0" err="1">
                          <a:solidFill>
                            <a:srgbClr val="50412C"/>
                          </a:solidFill>
                          <a:latin typeface="+mn-lt"/>
                        </a:rPr>
                        <a:t>độ</a:t>
                      </a:r>
                      <a:r>
                        <a:rPr lang="en-US" sz="1400" b="1" i="0" baseline="0" noProof="0" dirty="0">
                          <a:solidFill>
                            <a:srgbClr val="50412C"/>
                          </a:solidFill>
                          <a:latin typeface="+mn-lt"/>
                        </a:rPr>
                        <a:t> lại </a:t>
                      </a:r>
                      <a:r>
                        <a:rPr lang="en-US" sz="1400" b="1" i="0" baseline="0" noProof="0" dirty="0" err="1">
                          <a:solidFill>
                            <a:srgbClr val="50412C"/>
                          </a:solidFill>
                          <a:latin typeface="+mn-lt"/>
                        </a:rPr>
                        <a:t>bị</a:t>
                      </a:r>
                      <a:r>
                        <a:rPr lang="en-US" sz="1400" b="1" i="0" baseline="0" noProof="0" dirty="0">
                          <a:solidFill>
                            <a:srgbClr val="50412C"/>
                          </a:solidFill>
                          <a:latin typeface="+mn-lt"/>
                        </a:rPr>
                        <a:t> </a:t>
                      </a:r>
                      <a:r>
                        <a:rPr lang="en-US" sz="1400" b="1" i="0" baseline="0" noProof="0" dirty="0" err="1">
                          <a:solidFill>
                            <a:srgbClr val="50412C"/>
                          </a:solidFill>
                          <a:latin typeface="+mn-lt"/>
                        </a:rPr>
                        <a:t>hạn</a:t>
                      </a:r>
                      <a:r>
                        <a:rPr lang="en-US" sz="1400" b="1" i="0" baseline="0" noProof="0" dirty="0">
                          <a:solidFill>
                            <a:srgbClr val="50412C"/>
                          </a:solidFill>
                          <a:latin typeface="+mn-lt"/>
                        </a:rPr>
                        <a:t> </a:t>
                      </a:r>
                      <a:r>
                        <a:rPr lang="en-US" sz="1400" b="1" i="0" baseline="0" noProof="0" dirty="0" err="1">
                          <a:solidFill>
                            <a:srgbClr val="50412C"/>
                          </a:solidFill>
                          <a:latin typeface="+mn-lt"/>
                        </a:rPr>
                        <a:t>chế</a:t>
                      </a:r>
                      <a:r>
                        <a:rPr lang="en-US" sz="1400" b="1" i="0" baseline="0" noProof="0" dirty="0">
                          <a:solidFill>
                            <a:srgbClr val="50412C"/>
                          </a:solidFill>
                          <a:latin typeface="+mn-lt"/>
                        </a:rPr>
                        <a:t> </a:t>
                      </a:r>
                      <a:r>
                        <a:rPr lang="en-US" sz="1400" b="1" i="0" baseline="0" noProof="0" dirty="0" err="1">
                          <a:solidFill>
                            <a:srgbClr val="50412C"/>
                          </a:solidFill>
                          <a:latin typeface="+mn-lt"/>
                        </a:rPr>
                        <a:t>từ</a:t>
                      </a:r>
                      <a:r>
                        <a:rPr lang="en-US" sz="1400" b="1" i="0" baseline="0" noProof="0" dirty="0">
                          <a:solidFill>
                            <a:srgbClr val="50412C"/>
                          </a:solidFill>
                          <a:latin typeface="+mn-lt"/>
                        </a:rPr>
                        <a:t> </a:t>
                      </a:r>
                      <a:r>
                        <a:rPr lang="en-US" sz="1400" b="1" i="0" baseline="0" noProof="0" dirty="0" err="1">
                          <a:solidFill>
                            <a:srgbClr val="50412C"/>
                          </a:solidFill>
                          <a:latin typeface="+mn-lt"/>
                        </a:rPr>
                        <a:t>ngoài</a:t>
                      </a:r>
                      <a:r>
                        <a:rPr lang="en-US" sz="1400" b="1" i="0" baseline="0" noProof="0" dirty="0">
                          <a:solidFill>
                            <a:srgbClr val="50412C"/>
                          </a:solidFill>
                          <a:latin typeface="+mn-lt"/>
                        </a:rPr>
                        <a:t> </a:t>
                      </a:r>
                      <a:r>
                        <a:rPr lang="en-US" sz="1400" b="0" i="1" baseline="0" noProof="0" dirty="0">
                          <a:solidFill>
                            <a:srgbClr val="50412C"/>
                          </a:solidFill>
                          <a:latin typeface="+mn-lt"/>
                        </a:rPr>
                        <a:t>(</a:t>
                      </a:r>
                      <a:r>
                        <a:rPr lang="en-US" sz="1400" b="0" i="1" baseline="0" noProof="0" dirty="0" err="1">
                          <a:solidFill>
                            <a:srgbClr val="50412C"/>
                          </a:solidFill>
                          <a:latin typeface="+mn-lt"/>
                        </a:rPr>
                        <a:t>Bozóki</a:t>
                      </a:r>
                      <a:r>
                        <a:rPr lang="en-US" sz="1400" b="0" i="1" baseline="0" noProof="0" dirty="0">
                          <a:solidFill>
                            <a:srgbClr val="50412C"/>
                          </a:solidFill>
                          <a:latin typeface="+mn-lt"/>
                        </a:rPr>
                        <a:t> </a:t>
                      </a:r>
                      <a:r>
                        <a:rPr lang="hu-HU" sz="1400" b="0" i="1" baseline="0" noProof="0" dirty="0">
                          <a:solidFill>
                            <a:srgbClr val="50412C"/>
                          </a:solidFill>
                          <a:latin typeface="+mn-lt"/>
                        </a:rPr>
                        <a:t>András và </a:t>
                      </a:r>
                      <a:r>
                        <a:rPr lang="en-US" sz="1400" b="0" i="1" baseline="0" noProof="0" dirty="0" err="1">
                          <a:solidFill>
                            <a:srgbClr val="50412C"/>
                          </a:solidFill>
                          <a:latin typeface="+mn-lt"/>
                        </a:rPr>
                        <a:t>Hegedűs</a:t>
                      </a:r>
                      <a:r>
                        <a:rPr lang="hu-HU" sz="1400" b="0" i="1" baseline="0" noProof="0" dirty="0">
                          <a:solidFill>
                            <a:srgbClr val="50412C"/>
                          </a:solidFill>
                          <a:latin typeface="+mn-lt"/>
                        </a:rPr>
                        <a:t> Dániel</a:t>
                      </a:r>
                      <a:r>
                        <a:rPr lang="en-US" sz="1400" b="0" i="1" baseline="0" noProof="0" dirty="0">
                          <a:solidFill>
                            <a:srgbClr val="50412C"/>
                          </a:solidFill>
                          <a:latin typeface="+mn-lt"/>
                        </a:rPr>
                        <a:t>)</a:t>
                      </a:r>
                      <a:endParaRPr lang="en-US" sz="1400" b="0" i="1" noProof="0" dirty="0">
                        <a:solidFill>
                          <a:srgbClr val="50412C"/>
                        </a:solidFill>
                        <a:latin typeface="+mn-lt"/>
                      </a:endParaRPr>
                    </a:p>
                  </a:txBody>
                  <a:tcP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tc>
                  <a:txBody>
                    <a:bodyPr/>
                    <a:lstStyle/>
                    <a:p>
                      <a:pPr>
                        <a:lnSpc>
                          <a:spcPct val="120000"/>
                        </a:lnSpc>
                      </a:pPr>
                      <a:r>
                        <a:rPr lang="en-US" sz="1400" b="1" noProof="0" dirty="0" err="1">
                          <a:solidFill>
                            <a:srgbClr val="4D7C8B"/>
                          </a:solidFill>
                          <a:latin typeface="+mn-lt"/>
                        </a:rPr>
                        <a:t>Các</a:t>
                      </a:r>
                      <a:r>
                        <a:rPr lang="en-US" sz="1400" b="1" baseline="0" noProof="0" dirty="0">
                          <a:solidFill>
                            <a:srgbClr val="4D7C8B"/>
                          </a:solidFill>
                          <a:latin typeface="+mn-lt"/>
                        </a:rPr>
                        <a:t> </a:t>
                      </a:r>
                      <a:r>
                        <a:rPr lang="en-US" sz="1400" b="1" baseline="0" noProof="0" dirty="0" err="1">
                          <a:solidFill>
                            <a:srgbClr val="4D7C8B"/>
                          </a:solidFill>
                          <a:latin typeface="+mn-lt"/>
                        </a:rPr>
                        <a:t>chế</a:t>
                      </a:r>
                      <a:r>
                        <a:rPr lang="en-US" sz="1400" b="1" baseline="0" noProof="0" dirty="0">
                          <a:solidFill>
                            <a:srgbClr val="4D7C8B"/>
                          </a:solidFill>
                          <a:latin typeface="+mn-lt"/>
                        </a:rPr>
                        <a:t> </a:t>
                      </a:r>
                      <a:r>
                        <a:rPr lang="en-US" sz="1400" b="1" baseline="0" noProof="0" dirty="0" err="1">
                          <a:solidFill>
                            <a:srgbClr val="4D7C8B"/>
                          </a:solidFill>
                          <a:latin typeface="+mn-lt"/>
                        </a:rPr>
                        <a:t>độ</a:t>
                      </a:r>
                      <a:r>
                        <a:rPr lang="en-US" sz="1400" b="1" baseline="0" noProof="0" dirty="0">
                          <a:solidFill>
                            <a:srgbClr val="4D7C8B"/>
                          </a:solidFill>
                          <a:latin typeface="+mn-lt"/>
                        </a:rPr>
                        <a:t> </a:t>
                      </a:r>
                      <a:r>
                        <a:rPr lang="en-US" sz="1400" b="1" baseline="0" noProof="0" dirty="0" err="1">
                          <a:solidFill>
                            <a:srgbClr val="4D7C8B"/>
                          </a:solidFill>
                          <a:latin typeface="+mn-lt"/>
                        </a:rPr>
                        <a:t>chuyên</a:t>
                      </a:r>
                      <a:r>
                        <a:rPr lang="en-US" sz="1400" b="1" baseline="0" noProof="0" dirty="0">
                          <a:solidFill>
                            <a:srgbClr val="4D7C8B"/>
                          </a:solidFill>
                          <a:latin typeface="+mn-lt"/>
                        </a:rPr>
                        <a:t> </a:t>
                      </a:r>
                      <a:r>
                        <a:rPr lang="en-US" sz="1400" b="1" baseline="0" noProof="0" dirty="0" err="1">
                          <a:solidFill>
                            <a:srgbClr val="4D7C8B"/>
                          </a:solidFill>
                          <a:latin typeface="+mn-lt"/>
                        </a:rPr>
                        <a:t>quyền</a:t>
                      </a:r>
                      <a:r>
                        <a:rPr lang="en-US" sz="1400" b="1" baseline="0" noProof="0" dirty="0">
                          <a:solidFill>
                            <a:srgbClr val="4D7C8B"/>
                          </a:solidFill>
                          <a:latin typeface="+mn-lt"/>
                        </a:rPr>
                        <a:t> </a:t>
                      </a:r>
                      <a:r>
                        <a:rPr lang="en-US" sz="1400" b="1" noProof="0" dirty="0">
                          <a:solidFill>
                            <a:srgbClr val="4D7C8B"/>
                          </a:solidFill>
                          <a:latin typeface="+mn-lt"/>
                        </a:rPr>
                        <a:t>và </a:t>
                      </a:r>
                      <a:r>
                        <a:rPr lang="en-US" sz="1400" b="1" noProof="0" dirty="0" err="1">
                          <a:solidFill>
                            <a:srgbClr val="4D7C8B"/>
                          </a:solidFill>
                          <a:latin typeface="+mn-lt"/>
                        </a:rPr>
                        <a:t>toàn</a:t>
                      </a:r>
                      <a:r>
                        <a:rPr lang="en-US" sz="1400" b="1" noProof="0" dirty="0">
                          <a:solidFill>
                            <a:srgbClr val="4D7C8B"/>
                          </a:solidFill>
                          <a:latin typeface="+mn-lt"/>
                        </a:rPr>
                        <a:t> </a:t>
                      </a:r>
                      <a:r>
                        <a:rPr lang="en-US" sz="1400" b="1" noProof="0" dirty="0" err="1">
                          <a:solidFill>
                            <a:srgbClr val="4D7C8B"/>
                          </a:solidFill>
                          <a:latin typeface="+mn-lt"/>
                        </a:rPr>
                        <a:t>trị</a:t>
                      </a:r>
                      <a:r>
                        <a:rPr lang="en-US" sz="1400" b="1" noProof="0" dirty="0">
                          <a:solidFill>
                            <a:srgbClr val="4D7C8B"/>
                          </a:solidFill>
                          <a:latin typeface="+mn-lt"/>
                        </a:rPr>
                        <a:t> </a:t>
                      </a:r>
                      <a:r>
                        <a:rPr lang="en-US" sz="1400" b="1" baseline="0" noProof="0" dirty="0">
                          <a:solidFill>
                            <a:srgbClr val="4D7C8B"/>
                          </a:solidFill>
                          <a:latin typeface="+mn-lt"/>
                        </a:rPr>
                        <a:t>:</a:t>
                      </a:r>
                    </a:p>
                    <a:p>
                      <a:pPr marL="180975" indent="-180975">
                        <a:lnSpc>
                          <a:spcPct val="120000"/>
                        </a:lnSpc>
                        <a:buFont typeface="Arial" panose="020B0604020202020204" pitchFamily="34" charset="0"/>
                        <a:buChar char="•"/>
                      </a:pPr>
                      <a:r>
                        <a:rPr lang="en-US" sz="1400" b="1" baseline="0" noProof="0" dirty="0">
                          <a:solidFill>
                            <a:srgbClr val="50412C"/>
                          </a:solidFill>
                          <a:latin typeface="+mn-lt"/>
                        </a:rPr>
                        <a:t>Đ</a:t>
                      </a:r>
                      <a:r>
                        <a:rPr lang="hu-HU" sz="1400" b="1" baseline="0" noProof="0" dirty="0">
                          <a:solidFill>
                            <a:srgbClr val="50412C"/>
                          </a:solidFill>
                          <a:latin typeface="+mn-lt"/>
                        </a:rPr>
                        <a:t>ộc tài</a:t>
                      </a:r>
                      <a:r>
                        <a:rPr lang="en-US" sz="1400" b="1" baseline="0" noProof="0" dirty="0">
                          <a:solidFill>
                            <a:srgbClr val="50412C"/>
                          </a:solidFill>
                          <a:latin typeface="+mn-lt"/>
                        </a:rPr>
                        <a:t> </a:t>
                      </a:r>
                      <a:r>
                        <a:rPr lang="hu-HU" sz="1400" b="1" baseline="0" noProof="0" dirty="0">
                          <a:solidFill>
                            <a:srgbClr val="50412C"/>
                          </a:solidFill>
                          <a:latin typeface="+mn-lt"/>
                        </a:rPr>
                        <a:t>toàn trị </a:t>
                      </a:r>
                      <a:r>
                        <a:rPr lang="en-US" sz="1400" b="1" baseline="0" noProof="0" dirty="0" err="1">
                          <a:solidFill>
                            <a:srgbClr val="50412C"/>
                          </a:solidFill>
                          <a:latin typeface="+mn-lt"/>
                        </a:rPr>
                        <a:t>cộng</a:t>
                      </a:r>
                      <a:r>
                        <a:rPr lang="en-US" sz="1400" b="1" baseline="0" noProof="0" dirty="0">
                          <a:solidFill>
                            <a:srgbClr val="50412C"/>
                          </a:solidFill>
                          <a:latin typeface="+mn-lt"/>
                        </a:rPr>
                        <a:t> </a:t>
                      </a:r>
                      <a:r>
                        <a:rPr lang="en-US" sz="1400" b="1" baseline="0" noProof="0" dirty="0" err="1">
                          <a:solidFill>
                            <a:srgbClr val="50412C"/>
                          </a:solidFill>
                          <a:latin typeface="+mn-lt"/>
                        </a:rPr>
                        <a:t>sản</a:t>
                      </a:r>
                      <a:r>
                        <a:rPr lang="en-US" sz="1400" b="1" baseline="0" noProof="0" dirty="0">
                          <a:solidFill>
                            <a:srgbClr val="50412C"/>
                          </a:solidFill>
                          <a:latin typeface="+mn-lt"/>
                        </a:rPr>
                        <a:t> và </a:t>
                      </a:r>
                      <a:r>
                        <a:rPr lang="en-US" sz="1400" b="1" baseline="0" noProof="0" dirty="0" err="1">
                          <a:solidFill>
                            <a:srgbClr val="50412C"/>
                          </a:solidFill>
                          <a:latin typeface="+mn-lt"/>
                        </a:rPr>
                        <a:t>phát</a:t>
                      </a:r>
                      <a:r>
                        <a:rPr lang="en-US" sz="1400" b="1" baseline="0" noProof="0" dirty="0">
                          <a:solidFill>
                            <a:srgbClr val="50412C"/>
                          </a:solidFill>
                          <a:latin typeface="+mn-lt"/>
                        </a:rPr>
                        <a:t> </a:t>
                      </a:r>
                      <a:r>
                        <a:rPr lang="en-US" sz="1400" b="1" baseline="0" noProof="0" dirty="0" err="1">
                          <a:solidFill>
                            <a:srgbClr val="50412C"/>
                          </a:solidFill>
                          <a:latin typeface="+mn-lt"/>
                        </a:rPr>
                        <a:t>xít</a:t>
                      </a:r>
                      <a:r>
                        <a:rPr lang="en-US" sz="1400" b="1" baseline="0" noProof="0" dirty="0">
                          <a:solidFill>
                            <a:srgbClr val="50412C"/>
                          </a:solidFill>
                          <a:latin typeface="+mn-lt"/>
                        </a:rPr>
                        <a:t> </a:t>
                      </a:r>
                      <a:r>
                        <a:rPr lang="en-US" sz="1400" b="0" i="1" baseline="0" noProof="0" dirty="0">
                          <a:solidFill>
                            <a:srgbClr val="50412C"/>
                          </a:solidFill>
                          <a:latin typeface="+mn-lt"/>
                        </a:rPr>
                        <a:t>(Hannah Arendt, Carl Friedrich &amp; </a:t>
                      </a:r>
                      <a:r>
                        <a:rPr lang="en-US" sz="1400" b="0" i="1" baseline="0" noProof="0" dirty="0" err="1">
                          <a:solidFill>
                            <a:srgbClr val="50412C"/>
                          </a:solidFill>
                          <a:latin typeface="+mn-lt"/>
                        </a:rPr>
                        <a:t>Zbigniew</a:t>
                      </a:r>
                      <a:r>
                        <a:rPr lang="en-US" sz="1400" b="0" i="1" baseline="0" noProof="0" dirty="0">
                          <a:solidFill>
                            <a:srgbClr val="50412C"/>
                          </a:solidFill>
                          <a:latin typeface="+mn-lt"/>
                        </a:rPr>
                        <a:t> Brzezinski)</a:t>
                      </a:r>
                      <a:endParaRPr lang="hu-HU" sz="1400" b="0" i="1" baseline="0" noProof="0" dirty="0">
                        <a:solidFill>
                          <a:srgbClr val="50412C"/>
                        </a:solidFill>
                        <a:latin typeface="+mn-lt"/>
                      </a:endParaRPr>
                    </a:p>
                    <a:p>
                      <a:pPr marL="180975" marR="0" indent="-180975"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en-US" sz="1400" b="1" noProof="0" dirty="0" err="1">
                          <a:solidFill>
                            <a:srgbClr val="50412C"/>
                          </a:solidFill>
                          <a:latin typeface="+mn-lt"/>
                        </a:rPr>
                        <a:t>Chủ</a:t>
                      </a:r>
                      <a:r>
                        <a:rPr lang="en-US" sz="1400" b="1" noProof="0" dirty="0">
                          <a:solidFill>
                            <a:srgbClr val="50412C"/>
                          </a:solidFill>
                          <a:latin typeface="+mn-lt"/>
                        </a:rPr>
                        <a:t> </a:t>
                      </a:r>
                      <a:r>
                        <a:rPr lang="en-US" sz="1400" b="1" noProof="0" dirty="0" err="1">
                          <a:solidFill>
                            <a:srgbClr val="50412C"/>
                          </a:solidFill>
                          <a:latin typeface="+mn-lt"/>
                        </a:rPr>
                        <a:t>nghĩa</a:t>
                      </a:r>
                      <a:r>
                        <a:rPr lang="en-US" sz="1400" b="1" noProof="0" dirty="0">
                          <a:solidFill>
                            <a:srgbClr val="50412C"/>
                          </a:solidFill>
                          <a:latin typeface="+mn-lt"/>
                        </a:rPr>
                        <a:t> </a:t>
                      </a:r>
                      <a:r>
                        <a:rPr lang="en-US" sz="1400" b="1" noProof="0" dirty="0" err="1">
                          <a:solidFill>
                            <a:srgbClr val="50412C"/>
                          </a:solidFill>
                          <a:latin typeface="+mn-lt"/>
                        </a:rPr>
                        <a:t>hậu-toàn</a:t>
                      </a:r>
                      <a:r>
                        <a:rPr lang="en-US" sz="1400" b="1" baseline="0" noProof="0" dirty="0">
                          <a:solidFill>
                            <a:srgbClr val="50412C"/>
                          </a:solidFill>
                          <a:latin typeface="+mn-lt"/>
                        </a:rPr>
                        <a:t> </a:t>
                      </a:r>
                      <a:r>
                        <a:rPr lang="en-US" sz="1400" b="1" baseline="0" noProof="0" dirty="0" err="1">
                          <a:solidFill>
                            <a:srgbClr val="50412C"/>
                          </a:solidFill>
                          <a:latin typeface="+mn-lt"/>
                        </a:rPr>
                        <a:t>trị</a:t>
                      </a:r>
                      <a:r>
                        <a:rPr lang="en-US" sz="1400" b="1" baseline="0" noProof="0" dirty="0">
                          <a:solidFill>
                            <a:srgbClr val="50412C"/>
                          </a:solidFill>
                          <a:latin typeface="+mn-lt"/>
                        </a:rPr>
                        <a:t> </a:t>
                      </a:r>
                      <a:r>
                        <a:rPr lang="en-US" sz="1400" b="0" i="1" baseline="0" noProof="0" dirty="0">
                          <a:solidFill>
                            <a:srgbClr val="50412C"/>
                          </a:solidFill>
                          <a:latin typeface="+mn-lt"/>
                        </a:rPr>
                        <a:t>(</a:t>
                      </a:r>
                      <a:r>
                        <a:rPr lang="en-US" sz="1400" b="0" i="1" baseline="0" noProof="0" dirty="0" err="1">
                          <a:solidFill>
                            <a:srgbClr val="50412C"/>
                          </a:solidFill>
                          <a:latin typeface="+mn-lt"/>
                        </a:rPr>
                        <a:t>Václav</a:t>
                      </a:r>
                      <a:r>
                        <a:rPr lang="en-US" sz="1400" b="0" i="1" baseline="0" noProof="0" dirty="0">
                          <a:solidFill>
                            <a:srgbClr val="50412C"/>
                          </a:solidFill>
                          <a:latin typeface="+mn-lt"/>
                        </a:rPr>
                        <a:t> Havel)</a:t>
                      </a:r>
                      <a:endParaRPr lang="en-US" sz="1400" b="0" i="1" noProof="0" dirty="0">
                        <a:solidFill>
                          <a:srgbClr val="50412C"/>
                        </a:solidFill>
                        <a:latin typeface="+mn-lt"/>
                      </a:endParaRPr>
                    </a:p>
                    <a:p>
                      <a:pPr marL="180975" indent="-180975">
                        <a:lnSpc>
                          <a:spcPct val="120000"/>
                        </a:lnSpc>
                        <a:buFont typeface="Arial" panose="020B0604020202020204" pitchFamily="34" charset="0"/>
                        <a:buChar char="•"/>
                      </a:pPr>
                      <a:r>
                        <a:rPr lang="hu-HU" sz="1400" b="1" baseline="0" noProof="0" dirty="0">
                          <a:solidFill>
                            <a:srgbClr val="50412C"/>
                          </a:solidFill>
                          <a:latin typeface="+mn-lt"/>
                        </a:rPr>
                        <a:t>Chủ nghĩa độc đoán</a:t>
                      </a:r>
                      <a:r>
                        <a:rPr lang="en-US" sz="1400" b="1" baseline="0" noProof="0" dirty="0">
                          <a:solidFill>
                            <a:srgbClr val="50412C"/>
                          </a:solidFill>
                          <a:latin typeface="+mn-lt"/>
                        </a:rPr>
                        <a:t> </a:t>
                      </a:r>
                      <a:r>
                        <a:rPr lang="en-US" sz="1400" b="0" i="1" baseline="0" noProof="0" dirty="0">
                          <a:solidFill>
                            <a:srgbClr val="50412C"/>
                          </a:solidFill>
                          <a:latin typeface="+mn-lt"/>
                        </a:rPr>
                        <a:t>(Juan Linz)</a:t>
                      </a:r>
                      <a:endParaRPr lang="en-US" sz="1400" b="1" baseline="0" noProof="0" dirty="0">
                        <a:solidFill>
                          <a:srgbClr val="50412C"/>
                        </a:solidFill>
                        <a:latin typeface="+mn-lt"/>
                      </a:endParaRPr>
                    </a:p>
                  </a:txBody>
                  <a:tcP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sp>
        <p:nvSpPr>
          <p:cNvPr id="5" name="Szövegdoboz 4">
            <a:extLst>
              <a:ext uri="{FF2B5EF4-FFF2-40B4-BE49-F238E27FC236}">
                <a16:creationId xmlns:a16="http://schemas.microsoft.com/office/drawing/2014/main" id="{892D4BBB-737A-36E4-FEDC-D8D994F96B8A}"/>
              </a:ext>
            </a:extLst>
          </p:cNvPr>
          <p:cNvSpPr txBox="1"/>
          <p:nvPr/>
        </p:nvSpPr>
        <p:spPr>
          <a:xfrm>
            <a:off x="4067944" y="4774168"/>
            <a:ext cx="4968552" cy="338554"/>
          </a:xfrm>
          <a:prstGeom prst="rect">
            <a:avLst/>
          </a:prstGeom>
          <a:noFill/>
        </p:spPr>
        <p:txBody>
          <a:bodyPr wrap="square">
            <a:spAutoFit/>
          </a:bodyPr>
          <a:lstStyle/>
          <a:p>
            <a:r>
              <a:rPr lang="hu-HU" sz="1600" b="1" i="1" dirty="0">
                <a:solidFill>
                  <a:srgbClr val="8D503B"/>
                </a:solidFill>
              </a:rPr>
              <a:t>(</a:t>
            </a:r>
            <a:r>
              <a:rPr lang="en-US" sz="1600" b="1" i="1" dirty="0" err="1">
                <a:solidFill>
                  <a:srgbClr val="8D503B"/>
                </a:solidFill>
              </a:rPr>
              <a:t>Nguồn</a:t>
            </a:r>
            <a:r>
              <a:rPr lang="hu-HU" sz="1600" b="1" i="1" dirty="0">
                <a:solidFill>
                  <a:srgbClr val="8D503B"/>
                </a:solidFill>
              </a:rPr>
              <a:t>: </a:t>
            </a:r>
            <a:r>
              <a:rPr lang="en-US" sz="1600" b="1" i="1" dirty="0" err="1">
                <a:solidFill>
                  <a:srgbClr val="8D503B"/>
                </a:solidFill>
              </a:rPr>
              <a:t>sưu</a:t>
            </a:r>
            <a:r>
              <a:rPr lang="en-US" sz="1600" b="1" i="1" dirty="0">
                <a:solidFill>
                  <a:srgbClr val="8D503B"/>
                </a:solidFill>
              </a:rPr>
              <a:t> </a:t>
            </a:r>
            <a:r>
              <a:rPr lang="en-US" sz="1600" b="1" i="1" dirty="0" err="1">
                <a:solidFill>
                  <a:srgbClr val="8D503B"/>
                </a:solidFill>
              </a:rPr>
              <a:t>tập</a:t>
            </a:r>
            <a:r>
              <a:rPr lang="en-US" sz="1600" b="1" i="1" dirty="0">
                <a:solidFill>
                  <a:srgbClr val="8D503B"/>
                </a:solidFill>
              </a:rPr>
              <a:t> </a:t>
            </a:r>
            <a:r>
              <a:rPr lang="en-US" sz="1600" b="1" i="1" dirty="0" err="1">
                <a:solidFill>
                  <a:srgbClr val="8D503B"/>
                </a:solidFill>
              </a:rPr>
              <a:t>của</a:t>
            </a:r>
            <a:r>
              <a:rPr lang="en-US" sz="1600" b="1" i="1" dirty="0">
                <a:solidFill>
                  <a:srgbClr val="8D503B"/>
                </a:solidFill>
              </a:rPr>
              <a:t> </a:t>
            </a:r>
            <a:r>
              <a:rPr lang="hu-HU" sz="1600" b="1" i="1" dirty="0">
                <a:solidFill>
                  <a:srgbClr val="8D503B"/>
                </a:solidFill>
              </a:rPr>
              <a:t>Bozóki András và Hegedűs Dániel)</a:t>
            </a:r>
            <a:endParaRPr lang="hu-HU" sz="1600" i="1" dirty="0"/>
          </a:p>
        </p:txBody>
      </p:sp>
    </p:spTree>
    <p:extLst>
      <p:ext uri="{BB962C8B-B14F-4D97-AF65-F5344CB8AC3E}">
        <p14:creationId xmlns:p14="http://schemas.microsoft.com/office/powerpoint/2010/main" val="21135812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23478"/>
            <a:ext cx="8928100" cy="720080"/>
          </a:xfrm>
        </p:spPr>
        <p:txBody>
          <a:bodyPr>
            <a:noAutofit/>
          </a:bodyPr>
          <a:lstStyle/>
          <a:p>
            <a:r>
              <a:rPr lang="hu-HU" sz="2800" b="1" dirty="0">
                <a:solidFill>
                  <a:srgbClr val="8D503B"/>
                </a:solidFill>
                <a:ea typeface="Calibri"/>
                <a:cs typeface="Times New Roman"/>
              </a:rPr>
              <a:t>Kornai János: </a:t>
            </a:r>
            <a:r>
              <a:rPr lang="en-US" sz="2800" b="1" dirty="0" err="1">
                <a:solidFill>
                  <a:srgbClr val="8D503B"/>
                </a:solidFill>
                <a:ea typeface="Calibri"/>
                <a:cs typeface="Times New Roman"/>
              </a:rPr>
              <a:t>Các</a:t>
            </a:r>
            <a:r>
              <a:rPr lang="en-US" sz="2800" b="1" dirty="0">
                <a:solidFill>
                  <a:srgbClr val="8D503B"/>
                </a:solidFill>
                <a:ea typeface="Calibri"/>
                <a:cs typeface="Times New Roman"/>
              </a:rPr>
              <a:t> </a:t>
            </a:r>
            <a:r>
              <a:rPr lang="en-US" sz="2800" b="1" dirty="0" err="1">
                <a:solidFill>
                  <a:srgbClr val="8D503B"/>
                </a:solidFill>
                <a:ea typeface="Calibri"/>
                <a:cs typeface="Times New Roman"/>
              </a:rPr>
              <a:t>đặc</a:t>
            </a:r>
            <a:r>
              <a:rPr lang="en-US" sz="2800" b="1" dirty="0">
                <a:solidFill>
                  <a:srgbClr val="8D503B"/>
                </a:solidFill>
                <a:ea typeface="Calibri"/>
                <a:cs typeface="Times New Roman"/>
              </a:rPr>
              <a:t> </a:t>
            </a:r>
            <a:r>
              <a:rPr lang="en-US" sz="2800" b="1" dirty="0" err="1">
                <a:solidFill>
                  <a:srgbClr val="8D503B"/>
                </a:solidFill>
                <a:ea typeface="Calibri"/>
                <a:cs typeface="Times New Roman"/>
              </a:rPr>
              <a:t>điểm</a:t>
            </a:r>
            <a:r>
              <a:rPr lang="en-US" sz="2800" b="1" dirty="0">
                <a:solidFill>
                  <a:srgbClr val="8D503B"/>
                </a:solidFill>
                <a:ea typeface="Calibri"/>
                <a:cs typeface="Times New Roman"/>
              </a:rPr>
              <a:t> </a:t>
            </a:r>
            <a:r>
              <a:rPr lang="en-US" sz="2800" b="1" dirty="0" err="1">
                <a:solidFill>
                  <a:srgbClr val="8D503B"/>
                </a:solidFill>
                <a:ea typeface="Calibri"/>
                <a:cs typeface="Times New Roman"/>
              </a:rPr>
              <a:t>chính</a:t>
            </a:r>
            <a:r>
              <a:rPr lang="en-US" sz="2800" b="1" dirty="0">
                <a:solidFill>
                  <a:srgbClr val="8D503B"/>
                </a:solidFill>
                <a:ea typeface="Calibri"/>
                <a:cs typeface="Times New Roman"/>
              </a:rPr>
              <a:t> </a:t>
            </a:r>
            <a:r>
              <a:rPr lang="en-US" sz="2800" b="1" dirty="0" err="1">
                <a:solidFill>
                  <a:srgbClr val="8D503B"/>
                </a:solidFill>
                <a:ea typeface="Calibri"/>
                <a:cs typeface="Times New Roman"/>
              </a:rPr>
              <a:t>của</a:t>
            </a:r>
            <a:r>
              <a:rPr lang="en-US" sz="2800" b="1" dirty="0">
                <a:solidFill>
                  <a:srgbClr val="8D503B"/>
                </a:solidFill>
                <a:ea typeface="Calibri"/>
                <a:cs typeface="Times New Roman"/>
              </a:rPr>
              <a:t> </a:t>
            </a:r>
            <a:r>
              <a:rPr lang="en-US" sz="2800" b="1" dirty="0" err="1">
                <a:solidFill>
                  <a:srgbClr val="8D503B"/>
                </a:solidFill>
                <a:ea typeface="Calibri"/>
                <a:cs typeface="Times New Roman"/>
              </a:rPr>
              <a:t>nền</a:t>
            </a:r>
            <a:r>
              <a:rPr lang="en-US" sz="2800" b="1" dirty="0">
                <a:solidFill>
                  <a:srgbClr val="8D503B"/>
                </a:solidFill>
                <a:ea typeface="Calibri"/>
                <a:cs typeface="Times New Roman"/>
              </a:rPr>
              <a:t> </a:t>
            </a:r>
            <a:r>
              <a:rPr lang="en-US" sz="2800" b="1" dirty="0" err="1">
                <a:solidFill>
                  <a:srgbClr val="8D503B"/>
                </a:solidFill>
              </a:rPr>
              <a:t>dân</a:t>
            </a:r>
            <a:r>
              <a:rPr lang="en-US" sz="2800" b="1" dirty="0">
                <a:solidFill>
                  <a:srgbClr val="8D503B"/>
                </a:solidFill>
              </a:rPr>
              <a:t> </a:t>
            </a:r>
            <a:r>
              <a:rPr lang="en-US" sz="2800" b="1" dirty="0" err="1">
                <a:solidFill>
                  <a:srgbClr val="8D503B"/>
                </a:solidFill>
              </a:rPr>
              <a:t>chủ</a:t>
            </a:r>
            <a:r>
              <a:rPr lang="en-US" sz="2800" b="1" dirty="0">
                <a:solidFill>
                  <a:srgbClr val="8D503B"/>
                </a:solidFill>
              </a:rPr>
              <a:t>, </a:t>
            </a:r>
            <a:r>
              <a:rPr lang="en-US" sz="2800" b="1" dirty="0" err="1">
                <a:solidFill>
                  <a:srgbClr val="8D503B"/>
                </a:solidFill>
              </a:rPr>
              <a:t>chuyên</a:t>
            </a:r>
            <a:r>
              <a:rPr lang="en-US" sz="2800" b="1" dirty="0">
                <a:solidFill>
                  <a:srgbClr val="8D503B"/>
                </a:solidFill>
              </a:rPr>
              <a:t> </a:t>
            </a:r>
            <a:r>
              <a:rPr lang="en-US" sz="2800" b="1" dirty="0" err="1">
                <a:solidFill>
                  <a:srgbClr val="8D503B"/>
                </a:solidFill>
              </a:rPr>
              <a:t>quyền</a:t>
            </a:r>
            <a:r>
              <a:rPr lang="en-US" sz="2800" b="1" dirty="0">
                <a:solidFill>
                  <a:srgbClr val="8D503B"/>
                </a:solidFill>
              </a:rPr>
              <a:t> và </a:t>
            </a:r>
            <a:r>
              <a:rPr lang="en-US" sz="2800" b="1" dirty="0" err="1">
                <a:solidFill>
                  <a:srgbClr val="8D503B"/>
                </a:solidFill>
              </a:rPr>
              <a:t>độc</a:t>
            </a:r>
            <a:r>
              <a:rPr lang="en-US" sz="2800" b="1" dirty="0">
                <a:solidFill>
                  <a:srgbClr val="8D503B"/>
                </a:solidFill>
              </a:rPr>
              <a:t> </a:t>
            </a:r>
            <a:r>
              <a:rPr lang="en-US" sz="2800" b="1" dirty="0" err="1">
                <a:solidFill>
                  <a:srgbClr val="8D503B"/>
                </a:solidFill>
              </a:rPr>
              <a:t>tài</a:t>
            </a:r>
            <a:r>
              <a:rPr lang="en-US" sz="2800" b="1" dirty="0">
                <a:solidFill>
                  <a:srgbClr val="8D503B"/>
                </a:solidFill>
              </a:rPr>
              <a:t> </a:t>
            </a:r>
            <a:r>
              <a:rPr lang="en-US" sz="2800" b="1" dirty="0" err="1">
                <a:solidFill>
                  <a:srgbClr val="8D503B"/>
                </a:solidFill>
              </a:rPr>
              <a:t>kiểu</a:t>
            </a:r>
            <a:r>
              <a:rPr lang="en-US" sz="2800" b="1" dirty="0">
                <a:solidFill>
                  <a:srgbClr val="8D503B"/>
                </a:solidFill>
              </a:rPr>
              <a:t> </a:t>
            </a:r>
            <a:r>
              <a:rPr lang="en-US" sz="2800" b="1" dirty="0" err="1">
                <a:solidFill>
                  <a:srgbClr val="8D503B"/>
                </a:solidFill>
              </a:rPr>
              <a:t>lý</a:t>
            </a:r>
            <a:r>
              <a:rPr lang="en-US" sz="2800" b="1" dirty="0">
                <a:solidFill>
                  <a:srgbClr val="8D503B"/>
                </a:solidFill>
              </a:rPr>
              <a:t> </a:t>
            </a:r>
            <a:r>
              <a:rPr lang="en-US" sz="2800" b="1" dirty="0" err="1">
                <a:solidFill>
                  <a:srgbClr val="8D503B"/>
                </a:solidFill>
              </a:rPr>
              <a:t>tưởng</a:t>
            </a:r>
            <a:endParaRPr lang="hu-HU" sz="2800" dirty="0">
              <a:solidFill>
                <a:srgbClr val="8D503B"/>
              </a:solidFill>
            </a:endParaRPr>
          </a:p>
        </p:txBody>
      </p:sp>
      <p:graphicFrame>
        <p:nvGraphicFramePr>
          <p:cNvPr id="6" name="Táblázat 5"/>
          <p:cNvGraphicFramePr>
            <a:graphicFrameLocks noGrp="1"/>
          </p:cNvGraphicFramePr>
          <p:nvPr>
            <p:extLst>
              <p:ext uri="{D42A27DB-BD31-4B8C-83A1-F6EECF244321}">
                <p14:modId xmlns:p14="http://schemas.microsoft.com/office/powerpoint/2010/main" val="261336613"/>
              </p:ext>
            </p:extLst>
          </p:nvPr>
        </p:nvGraphicFramePr>
        <p:xfrm>
          <a:off x="107949" y="987938"/>
          <a:ext cx="8928102" cy="4217115"/>
        </p:xfrm>
        <a:graphic>
          <a:graphicData uri="http://schemas.openxmlformats.org/drawingml/2006/table">
            <a:tbl>
              <a:tblPr/>
              <a:tblGrid>
                <a:gridCol w="287587">
                  <a:extLst>
                    <a:ext uri="{9D8B030D-6E8A-4147-A177-3AD203B41FA5}">
                      <a16:colId xmlns:a16="http://schemas.microsoft.com/office/drawing/2014/main" val="20000"/>
                    </a:ext>
                  </a:extLst>
                </a:gridCol>
                <a:gridCol w="288032">
                  <a:extLst>
                    <a:ext uri="{9D8B030D-6E8A-4147-A177-3AD203B41FA5}">
                      <a16:colId xmlns:a16="http://schemas.microsoft.com/office/drawing/2014/main" val="20001"/>
                    </a:ext>
                  </a:extLst>
                </a:gridCol>
                <a:gridCol w="2592288">
                  <a:extLst>
                    <a:ext uri="{9D8B030D-6E8A-4147-A177-3AD203B41FA5}">
                      <a16:colId xmlns:a16="http://schemas.microsoft.com/office/drawing/2014/main" val="20002"/>
                    </a:ext>
                  </a:extLst>
                </a:gridCol>
                <a:gridCol w="3081765">
                  <a:extLst>
                    <a:ext uri="{9D8B030D-6E8A-4147-A177-3AD203B41FA5}">
                      <a16:colId xmlns:a16="http://schemas.microsoft.com/office/drawing/2014/main" val="20003"/>
                    </a:ext>
                  </a:extLst>
                </a:gridCol>
                <a:gridCol w="2678430">
                  <a:extLst>
                    <a:ext uri="{9D8B030D-6E8A-4147-A177-3AD203B41FA5}">
                      <a16:colId xmlns:a16="http://schemas.microsoft.com/office/drawing/2014/main" val="20004"/>
                    </a:ext>
                  </a:extLst>
                </a:gridCol>
              </a:tblGrid>
              <a:tr h="289408">
                <a:tc>
                  <a:txBody>
                    <a:bodyPr/>
                    <a:lstStyle/>
                    <a:p>
                      <a:pPr>
                        <a:lnSpc>
                          <a:spcPct val="100000"/>
                        </a:lnSpc>
                        <a:spcAft>
                          <a:spcPts val="0"/>
                        </a:spcAft>
                      </a:pPr>
                      <a:endParaRPr lang="hu-HU" sz="1600" dirty="0">
                        <a:latin typeface="+mn-lt"/>
                        <a:ea typeface="Calibri"/>
                        <a:cs typeface="Times New Roman"/>
                      </a:endParaRPr>
                    </a:p>
                  </a:txBody>
                  <a:tcPr marL="29449" marR="29449"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a:lnSpc>
                          <a:spcPct val="100000"/>
                        </a:lnSpc>
                        <a:spcAft>
                          <a:spcPts val="0"/>
                        </a:spcAft>
                      </a:pPr>
                      <a:endParaRPr lang="hu-HU" sz="1600" dirty="0">
                        <a:latin typeface="+mn-lt"/>
                        <a:ea typeface="Calibri"/>
                        <a:cs typeface="Times New Roman"/>
                      </a:endParaRPr>
                    </a:p>
                  </a:txBody>
                  <a:tcPr marL="29449" marR="29449"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Aft>
                          <a:spcPts val="0"/>
                        </a:spcAft>
                      </a:pPr>
                      <a:r>
                        <a:rPr lang="hu-HU" sz="1800" b="1" kern="1200" dirty="0">
                          <a:solidFill>
                            <a:srgbClr val="4D7C84"/>
                          </a:solidFill>
                          <a:latin typeface="+mn-lt"/>
                          <a:ea typeface="Calibri"/>
                          <a:cs typeface="Times New Roman"/>
                        </a:rPr>
                        <a:t>D</a:t>
                      </a:r>
                      <a:r>
                        <a:rPr lang="en-US" sz="1800" b="1" kern="1200" dirty="0" err="1">
                          <a:solidFill>
                            <a:srgbClr val="4D7C84"/>
                          </a:solidFill>
                          <a:latin typeface="+mn-lt"/>
                          <a:ea typeface="Calibri"/>
                          <a:cs typeface="Times New Roman"/>
                        </a:rPr>
                        <a:t>ân</a:t>
                      </a:r>
                      <a:r>
                        <a:rPr lang="en-US" sz="1800" b="1" kern="1200" dirty="0">
                          <a:solidFill>
                            <a:srgbClr val="4D7C84"/>
                          </a:solidFill>
                          <a:latin typeface="+mn-lt"/>
                          <a:ea typeface="Calibri"/>
                          <a:cs typeface="Times New Roman"/>
                        </a:rPr>
                        <a:t> </a:t>
                      </a:r>
                      <a:r>
                        <a:rPr lang="en-US" sz="1800" b="1" kern="1200" dirty="0" err="1">
                          <a:solidFill>
                            <a:srgbClr val="4D7C84"/>
                          </a:solidFill>
                          <a:latin typeface="+mn-lt"/>
                          <a:ea typeface="Calibri"/>
                          <a:cs typeface="Times New Roman"/>
                        </a:rPr>
                        <a:t>chủ</a:t>
                      </a:r>
                      <a:endParaRPr lang="hu-HU" sz="1800" b="1" kern="1200" dirty="0">
                        <a:solidFill>
                          <a:srgbClr val="4D7C84"/>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Aft>
                          <a:spcPts val="0"/>
                        </a:spcAft>
                      </a:pPr>
                      <a:r>
                        <a:rPr lang="hu-HU" sz="1800" b="1" kern="1200" dirty="0">
                          <a:solidFill>
                            <a:srgbClr val="4D7C84"/>
                          </a:solidFill>
                          <a:latin typeface="+mn-lt"/>
                          <a:ea typeface="Calibri"/>
                          <a:cs typeface="Times New Roman"/>
                        </a:rPr>
                        <a:t>chuyên quyền</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Aft>
                          <a:spcPts val="0"/>
                        </a:spcAft>
                      </a:pPr>
                      <a:r>
                        <a:rPr lang="hu-HU" sz="1800" b="1" kern="1200" dirty="0">
                          <a:solidFill>
                            <a:srgbClr val="4D7C84"/>
                          </a:solidFill>
                          <a:latin typeface="+mn-lt"/>
                          <a:ea typeface="Calibri"/>
                          <a:cs typeface="Times New Roman"/>
                        </a:rPr>
                        <a:t>độc tài</a:t>
                      </a: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470289">
                <a:tc rowSpan="4">
                  <a:txBody>
                    <a:bodyPr/>
                    <a:lstStyle/>
                    <a:p>
                      <a:pPr algn="ctr">
                        <a:lnSpc>
                          <a:spcPct val="100000"/>
                        </a:lnSpc>
                        <a:spcAft>
                          <a:spcPts val="0"/>
                        </a:spcAft>
                      </a:pPr>
                      <a:r>
                        <a:rPr lang="en-US" sz="1600" b="1" dirty="0">
                          <a:solidFill>
                            <a:srgbClr val="8D503B"/>
                          </a:solidFill>
                          <a:latin typeface="+mn-lt"/>
                          <a:ea typeface="Calibri"/>
                          <a:cs typeface="Times New Roman"/>
                        </a:rPr>
                        <a:t>Đ</a:t>
                      </a: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Ặ</a:t>
                      </a: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C</a:t>
                      </a:r>
                      <a:endParaRPr lang="hu-HU" sz="1600" b="1" dirty="0">
                        <a:solidFill>
                          <a:srgbClr val="8D503B"/>
                        </a:solidFill>
                        <a:latin typeface="+mn-lt"/>
                        <a:ea typeface="Calibri"/>
                        <a:cs typeface="Times New Roman"/>
                      </a:endParaRPr>
                    </a:p>
                    <a:p>
                      <a:pPr algn="ctr">
                        <a:lnSpc>
                          <a:spcPct val="100000"/>
                        </a:lnSpc>
                        <a:spcAft>
                          <a:spcPts val="0"/>
                        </a:spcAft>
                      </a:pP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Đ</a:t>
                      </a: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I</a:t>
                      </a: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Ể</a:t>
                      </a: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M</a:t>
                      </a:r>
                      <a:endParaRPr lang="hu-HU" sz="1600" b="1" dirty="0">
                        <a:solidFill>
                          <a:srgbClr val="8D503B"/>
                        </a:solidFill>
                        <a:latin typeface="+mn-lt"/>
                        <a:ea typeface="Calibri"/>
                        <a:cs typeface="Times New Roman"/>
                      </a:endParaRPr>
                    </a:p>
                    <a:p>
                      <a:pPr algn="ctr">
                        <a:lnSpc>
                          <a:spcPct val="100000"/>
                        </a:lnSpc>
                        <a:spcAft>
                          <a:spcPts val="0"/>
                        </a:spcAft>
                      </a:pPr>
                      <a:endParaRPr lang="hu-HU" sz="1600" b="1" dirty="0">
                        <a:solidFill>
                          <a:srgbClr val="8D503B"/>
                        </a:solidFill>
                        <a:latin typeface="+mn-lt"/>
                        <a:ea typeface="Calibri"/>
                        <a:cs typeface="Times New Roman"/>
                      </a:endParaRPr>
                    </a:p>
                    <a:p>
                      <a:pPr algn="ctr">
                        <a:lnSpc>
                          <a:spcPct val="100000"/>
                        </a:lnSpc>
                        <a:spcAft>
                          <a:spcPts val="0"/>
                        </a:spcAft>
                      </a:pPr>
                      <a:r>
                        <a:rPr lang="en-US" sz="1600" b="1" dirty="0">
                          <a:solidFill>
                            <a:srgbClr val="8D503B"/>
                          </a:solidFill>
                          <a:latin typeface="+mn-lt"/>
                          <a:ea typeface="Calibri"/>
                          <a:cs typeface="Times New Roman"/>
                        </a:rPr>
                        <a:t>C</a:t>
                      </a:r>
                    </a:p>
                    <a:p>
                      <a:pPr algn="ctr">
                        <a:lnSpc>
                          <a:spcPct val="100000"/>
                        </a:lnSpc>
                        <a:spcAft>
                          <a:spcPts val="0"/>
                        </a:spcAft>
                      </a:pPr>
                      <a:r>
                        <a:rPr lang="en-US" sz="1600" b="1" dirty="0">
                          <a:solidFill>
                            <a:srgbClr val="8D503B"/>
                          </a:solidFill>
                          <a:latin typeface="+mn-lt"/>
                          <a:ea typeface="Calibri"/>
                          <a:cs typeface="Times New Roman"/>
                        </a:rPr>
                        <a:t>H</a:t>
                      </a:r>
                    </a:p>
                    <a:p>
                      <a:pPr algn="ctr">
                        <a:lnSpc>
                          <a:spcPct val="100000"/>
                        </a:lnSpc>
                        <a:spcAft>
                          <a:spcPts val="0"/>
                        </a:spcAft>
                      </a:pPr>
                      <a:r>
                        <a:rPr lang="en-US" sz="1600" b="1" dirty="0">
                          <a:solidFill>
                            <a:srgbClr val="8D503B"/>
                          </a:solidFill>
                          <a:latin typeface="+mn-lt"/>
                          <a:ea typeface="Calibri"/>
                          <a:cs typeface="Times New Roman"/>
                        </a:rPr>
                        <a:t>Í</a:t>
                      </a:r>
                    </a:p>
                    <a:p>
                      <a:pPr algn="ctr">
                        <a:lnSpc>
                          <a:spcPct val="100000"/>
                        </a:lnSpc>
                        <a:spcAft>
                          <a:spcPts val="0"/>
                        </a:spcAft>
                      </a:pPr>
                      <a:r>
                        <a:rPr lang="en-US" sz="1600" b="1" dirty="0">
                          <a:solidFill>
                            <a:srgbClr val="8D503B"/>
                          </a:solidFill>
                          <a:latin typeface="+mn-lt"/>
                          <a:ea typeface="Calibri"/>
                          <a:cs typeface="Times New Roman"/>
                        </a:rPr>
                        <a:t>C</a:t>
                      </a:r>
                    </a:p>
                    <a:p>
                      <a:pPr algn="ctr">
                        <a:lnSpc>
                          <a:spcPct val="100000"/>
                        </a:lnSpc>
                        <a:spcAft>
                          <a:spcPts val="0"/>
                        </a:spcAft>
                      </a:pPr>
                      <a:r>
                        <a:rPr lang="en-US" sz="1600" b="1" dirty="0">
                          <a:solidFill>
                            <a:srgbClr val="8D503B"/>
                          </a:solidFill>
                          <a:latin typeface="+mn-lt"/>
                          <a:ea typeface="Calibri"/>
                          <a:cs typeface="Times New Roman"/>
                        </a:rPr>
                        <a:t>H</a:t>
                      </a:r>
                      <a:endParaRPr lang="hu-HU" sz="1600" b="1" dirty="0">
                        <a:solidFill>
                          <a:srgbClr val="8D503B"/>
                        </a:solidFill>
                        <a:latin typeface="+mn-lt"/>
                        <a:ea typeface="Calibri"/>
                        <a:cs typeface="Times New Roman"/>
                      </a:endParaRPr>
                    </a:p>
                    <a:p>
                      <a:pPr algn="ctr">
                        <a:lnSpc>
                          <a:spcPct val="100000"/>
                        </a:lnSpc>
                        <a:spcAft>
                          <a:spcPts val="0"/>
                        </a:spcAft>
                      </a:pPr>
                      <a:endParaRPr lang="hu-HU" sz="1600" dirty="0">
                        <a:solidFill>
                          <a:srgbClr val="8D503B"/>
                        </a:solidFill>
                        <a:latin typeface="+mn-lt"/>
                        <a:ea typeface="Calibri"/>
                        <a:cs typeface="Times New Roman"/>
                      </a:endParaRPr>
                    </a:p>
                  </a:txBody>
                  <a:tcPr marL="0" marR="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algn="ctr">
                        <a:lnSpc>
                          <a:spcPct val="100000"/>
                        </a:lnSpc>
                        <a:spcAft>
                          <a:spcPts val="0"/>
                        </a:spcAft>
                      </a:pPr>
                      <a:r>
                        <a:rPr lang="en-US" sz="1600" b="1" i="0" dirty="0">
                          <a:solidFill>
                            <a:srgbClr val="4D7C84"/>
                          </a:solidFill>
                          <a:latin typeface="+mn-lt"/>
                          <a:ea typeface="Calibri"/>
                          <a:cs typeface="Times New Roman"/>
                        </a:rPr>
                        <a:t>1</a:t>
                      </a:r>
                      <a:endParaRPr lang="hu-HU" sz="16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600"/>
                        </a:spcAft>
                      </a:pPr>
                      <a:r>
                        <a:rPr lang="en-US" sz="1500" b="1" i="0" kern="1200" dirty="0" err="1">
                          <a:solidFill>
                            <a:srgbClr val="504131"/>
                          </a:solidFill>
                          <a:latin typeface="+mn-lt"/>
                          <a:ea typeface="Calibri"/>
                          <a:cs typeface="Times New Roman"/>
                        </a:rPr>
                        <a:t>Có</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đuổi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bằng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tục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hòa</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bình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văn</a:t>
                      </a:r>
                      <a:r>
                        <a:rPr lang="en-US" sz="1500" b="1" i="0" kern="1200" baseline="0" dirty="0">
                          <a:solidFill>
                            <a:srgbClr val="504131"/>
                          </a:solidFill>
                          <a:latin typeface="+mn-lt"/>
                          <a:ea typeface="Calibri"/>
                          <a:cs typeface="Times New Roman"/>
                        </a:rPr>
                        <a:t> minh</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600"/>
                        </a:spcAft>
                      </a:pPr>
                      <a:r>
                        <a:rPr lang="en-US" sz="1500" b="1" i="0" kern="1200" dirty="0" err="1">
                          <a:solidFill>
                            <a:srgbClr val="504131"/>
                          </a:solidFill>
                          <a:latin typeface="+mn-lt"/>
                          <a:ea typeface="Calibri"/>
                          <a:cs typeface="Times New Roman"/>
                        </a:rPr>
                        <a:t>Không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đuổi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bằng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tục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hòa</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bình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văn</a:t>
                      </a:r>
                      <a:r>
                        <a:rPr lang="en-US" sz="1500" b="1" i="0" kern="1200" baseline="0" dirty="0">
                          <a:solidFill>
                            <a:srgbClr val="504131"/>
                          </a:solidFill>
                          <a:latin typeface="+mn-lt"/>
                          <a:ea typeface="Calibri"/>
                          <a:cs typeface="Times New Roman"/>
                        </a:rPr>
                        <a:t> minh</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600"/>
                        </a:spcAft>
                      </a:pPr>
                      <a:r>
                        <a:rPr lang="en-US" sz="1500" b="1" i="0" kern="1200" dirty="0" err="1">
                          <a:solidFill>
                            <a:srgbClr val="504131"/>
                          </a:solidFill>
                          <a:latin typeface="+mn-lt"/>
                          <a:ea typeface="Calibri"/>
                          <a:cs typeface="Times New Roman"/>
                        </a:rPr>
                        <a:t>Không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đuổi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bằng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tục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hòa</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bình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văn</a:t>
                      </a:r>
                      <a:r>
                        <a:rPr lang="en-US" sz="1500" b="1" i="0" kern="1200" baseline="0" dirty="0">
                          <a:solidFill>
                            <a:srgbClr val="504131"/>
                          </a:solidFill>
                          <a:latin typeface="+mn-lt"/>
                          <a:ea typeface="Calibri"/>
                          <a:cs typeface="Times New Roman"/>
                        </a:rPr>
                        <a:t> minh</a:t>
                      </a:r>
                    </a:p>
                    <a:p>
                      <a:pPr marL="0" algn="l" defTabSz="914400" rtl="0" eaLnBrk="1" latinLnBrk="0" hangingPunct="1">
                        <a:lnSpc>
                          <a:spcPct val="100000"/>
                        </a:lnSpc>
                        <a:spcAft>
                          <a:spcPts val="600"/>
                        </a:spcAft>
                      </a:pPr>
                      <a:endParaRPr lang="hu-HU" sz="8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940577">
                <a:tc vMerge="1">
                  <a:txBody>
                    <a:bodyPr/>
                    <a:lstStyle/>
                    <a:p>
                      <a:endParaRPr lang="hu-HU"/>
                    </a:p>
                  </a:txBody>
                  <a:tcPr/>
                </a:tc>
                <a:tc>
                  <a:txBody>
                    <a:bodyPr/>
                    <a:lstStyle/>
                    <a:p>
                      <a:pPr algn="ctr">
                        <a:lnSpc>
                          <a:spcPct val="100000"/>
                        </a:lnSpc>
                        <a:spcAft>
                          <a:spcPts val="0"/>
                        </a:spcAft>
                      </a:pPr>
                      <a:r>
                        <a:rPr lang="en-US" sz="1600" b="1" i="0" dirty="0">
                          <a:solidFill>
                            <a:srgbClr val="4D7C84"/>
                          </a:solidFill>
                          <a:latin typeface="+mn-lt"/>
                          <a:ea typeface="Calibri"/>
                          <a:cs typeface="Times New Roman"/>
                        </a:rPr>
                        <a:t>2</a:t>
                      </a:r>
                      <a:endParaRPr lang="hu-HU" sz="16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en-US" sz="1500" b="1" i="0" kern="1200" dirty="0" err="1">
                          <a:solidFill>
                            <a:srgbClr val="504131"/>
                          </a:solidFill>
                          <a:latin typeface="+mn-lt"/>
                          <a:ea typeface="Calibri"/>
                          <a:cs typeface="Times New Roman"/>
                        </a:rPr>
                        <a:t>Các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định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cùng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nhau</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đảm</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bảo</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có</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thay</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là</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vững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mạnh</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en-US" sz="1500" b="1" i="0" kern="1200" dirty="0" err="1">
                          <a:solidFill>
                            <a:srgbClr val="504131"/>
                          </a:solidFill>
                          <a:latin typeface="+mn-lt"/>
                          <a:ea typeface="Calibri"/>
                          <a:cs typeface="Times New Roman"/>
                        </a:rPr>
                        <a:t>Các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định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cùng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nhau</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đảm</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bảo</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có</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thay</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chỉ</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tồn</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tại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hình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thức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hoặc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yếu</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en-US" sz="1500" b="1" i="0" kern="1200" dirty="0" err="1">
                          <a:solidFill>
                            <a:srgbClr val="504131"/>
                          </a:solidFill>
                          <a:latin typeface="+mn-lt"/>
                          <a:ea typeface="Calibri"/>
                          <a:cs typeface="Times New Roman"/>
                        </a:rPr>
                        <a:t>Không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tồn</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tại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a:t>
                      </a:r>
                      <a:r>
                        <a:rPr lang="en-US" sz="1500" b="1" i="0" kern="1200" dirty="0" err="1">
                          <a:solidFill>
                            <a:srgbClr val="504131"/>
                          </a:solidFill>
                          <a:latin typeface="+mn-lt"/>
                          <a:ea typeface="Calibri"/>
                          <a:cs typeface="Times New Roman"/>
                        </a:rPr>
                        <a:t>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định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cùng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nhau</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đảm</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bảo</a:t>
                      </a:r>
                      <a:r>
                        <a:rPr lang="en-US" sz="1500" b="1" i="0" kern="1200" baseline="0" dirty="0">
                          <a:solidFill>
                            <a:srgbClr val="504131"/>
                          </a:solidFill>
                          <a:latin typeface="+mn-lt"/>
                          <a:ea typeface="Calibri"/>
                          <a:cs typeface="Times New Roman"/>
                        </a:rPr>
                        <a:t>/</a:t>
                      </a:r>
                      <a:r>
                        <a:rPr lang="en-US" sz="1500" b="1" i="0" kern="1200" baseline="0" dirty="0" err="1">
                          <a:solidFill>
                            <a:srgbClr val="504131"/>
                          </a:solidFill>
                          <a:latin typeface="+mn-lt"/>
                          <a:ea typeface="Calibri"/>
                          <a:cs typeface="Times New Roman"/>
                        </a:rPr>
                        <a:t>cho</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phép</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có</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thay</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thế</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phủ</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470289">
                <a:tc vMerge="1">
                  <a:txBody>
                    <a:bodyPr/>
                    <a:lstStyle/>
                    <a:p>
                      <a:endParaRPr lang="hu-HU"/>
                    </a:p>
                  </a:txBody>
                  <a:tcPr/>
                </a:tc>
                <a:tc>
                  <a:txBody>
                    <a:bodyPr/>
                    <a:lstStyle/>
                    <a:p>
                      <a:pPr algn="ctr">
                        <a:lnSpc>
                          <a:spcPct val="100000"/>
                        </a:lnSpc>
                        <a:spcAft>
                          <a:spcPts val="0"/>
                        </a:spcAft>
                      </a:pPr>
                      <a:r>
                        <a:rPr lang="en-US" sz="1600" b="1" i="0" dirty="0">
                          <a:solidFill>
                            <a:srgbClr val="4D7C84"/>
                          </a:solidFill>
                          <a:latin typeface="+mn-lt"/>
                          <a:ea typeface="Calibri"/>
                          <a:cs typeface="Times New Roman"/>
                        </a:rPr>
                        <a:t>3</a:t>
                      </a:r>
                      <a:endParaRPr lang="hu-HU" sz="16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hu-HU" sz="1500" b="1" i="0" kern="1200" dirty="0">
                          <a:solidFill>
                            <a:srgbClr val="504131"/>
                          </a:solidFill>
                          <a:latin typeface="+mn-lt"/>
                          <a:ea typeface="Calibri"/>
                          <a:cs typeface="Times New Roman"/>
                        </a:rPr>
                        <a:t>Có đối lập nghị viện hợp pháp; nhiều đảng tham gia bầu cử</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hu-HU" sz="1500" b="1" i="0" kern="1200" dirty="0">
                          <a:solidFill>
                            <a:srgbClr val="504131"/>
                          </a:solidFill>
                          <a:latin typeface="+mn-lt"/>
                          <a:ea typeface="Calibri"/>
                          <a:cs typeface="Times New Roman"/>
                        </a:rPr>
                        <a:t>Có đối lập nghị viện hợp pháp; nhiều đảng tham gia bầu cử</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en-US" sz="1500" b="1" i="0" kern="1200" dirty="0" err="1">
                          <a:solidFill>
                            <a:srgbClr val="504131"/>
                          </a:solidFill>
                          <a:latin typeface="+mn-lt"/>
                          <a:ea typeface="Calibri"/>
                          <a:cs typeface="Times New Roman"/>
                        </a:rPr>
                        <a:t>Không</a:t>
                      </a:r>
                      <a:r>
                        <a:rPr lang="en-US" sz="1500" b="1" i="0" kern="1200" baseline="0" dirty="0">
                          <a:solidFill>
                            <a:srgbClr val="504131"/>
                          </a:solidFill>
                          <a:latin typeface="+mn-lt"/>
                          <a:ea typeface="Calibri"/>
                          <a:cs typeface="Times New Roman"/>
                        </a:rPr>
                        <a:t> c</a:t>
                      </a:r>
                      <a:r>
                        <a:rPr lang="hu-HU" sz="1500" b="1" i="0" kern="1200" dirty="0">
                          <a:solidFill>
                            <a:srgbClr val="504131"/>
                          </a:solidFill>
                          <a:latin typeface="+mn-lt"/>
                          <a:ea typeface="Calibri"/>
                          <a:cs typeface="Times New Roman"/>
                        </a:rPr>
                        <a:t>ó đối lập nghị viện hợp pháp; </a:t>
                      </a:r>
                      <a:r>
                        <a:rPr lang="en-US" sz="1500" b="1" i="0" kern="1200" dirty="0" err="1">
                          <a:solidFill>
                            <a:srgbClr val="504131"/>
                          </a:solidFill>
                          <a:latin typeface="+mn-lt"/>
                          <a:ea typeface="Calibri"/>
                          <a:cs typeface="Times New Roman"/>
                        </a:rPr>
                        <a:t>một</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đảng</a:t>
                      </a:r>
                      <a:r>
                        <a:rPr lang="en-US" sz="1500" b="1" i="0" kern="1200" baseline="0" dirty="0">
                          <a:solidFill>
                            <a:srgbClr val="504131"/>
                          </a:solidFill>
                          <a:latin typeface="+mn-lt"/>
                          <a:ea typeface="Calibri"/>
                          <a:cs typeface="Times New Roman"/>
                        </a:rPr>
                        <a:t> </a:t>
                      </a:r>
                      <a:r>
                        <a:rPr lang="hu-HU" sz="1500" b="1" i="0" kern="1200" dirty="0">
                          <a:solidFill>
                            <a:srgbClr val="504131"/>
                          </a:solidFill>
                          <a:latin typeface="+mn-lt"/>
                          <a:ea typeface="Calibri"/>
                          <a:cs typeface="Times New Roman"/>
                        </a:rPr>
                        <a:t>tham gia bầu cử</a:t>
                      </a: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r h="1646010">
                <a:tc vMerge="1">
                  <a:txBody>
                    <a:bodyPr/>
                    <a:lstStyle/>
                    <a:p>
                      <a:endParaRPr lang="hu-HU"/>
                    </a:p>
                  </a:txBody>
                  <a:tcPr/>
                </a:tc>
                <a:tc>
                  <a:txBody>
                    <a:bodyPr/>
                    <a:lstStyle/>
                    <a:p>
                      <a:pPr algn="ctr">
                        <a:lnSpc>
                          <a:spcPct val="100000"/>
                        </a:lnSpc>
                        <a:spcAft>
                          <a:spcPts val="0"/>
                        </a:spcAft>
                      </a:pPr>
                      <a:r>
                        <a:rPr lang="en-US" sz="1600" b="1" i="0" dirty="0">
                          <a:solidFill>
                            <a:srgbClr val="4D7C84"/>
                          </a:solidFill>
                          <a:latin typeface="+mn-lt"/>
                          <a:ea typeface="Calibri"/>
                          <a:cs typeface="Times New Roman"/>
                        </a:rPr>
                        <a:t>4</a:t>
                      </a:r>
                      <a:endParaRPr lang="hu-HU" sz="1600" b="1" i="0" dirty="0">
                        <a:solidFill>
                          <a:srgbClr val="4D7C84"/>
                        </a:solidFill>
                        <a:latin typeface="+mn-lt"/>
                        <a:ea typeface="Calibri"/>
                        <a:cs typeface="Times New Roman"/>
                      </a:endParaRPr>
                    </a:p>
                  </a:txBody>
                  <a:tcPr marL="29449" marR="29449" marT="3600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vi-VN" sz="1500" b="1" i="0" kern="1200" dirty="0">
                          <a:solidFill>
                            <a:srgbClr val="504131"/>
                          </a:solidFill>
                          <a:latin typeface="+mn-lt"/>
                          <a:ea typeface="Calibri"/>
                          <a:cs typeface="Times New Roman"/>
                        </a:rPr>
                        <a:t>Không có khủng bố (các trại lao động cưỡng bức hàng loạt và các vụ h</a:t>
                      </a:r>
                      <a:r>
                        <a:rPr lang="en-US" sz="1500" b="1" i="0" kern="1200" dirty="0">
                          <a:solidFill>
                            <a:srgbClr val="504131"/>
                          </a:solidFill>
                          <a:latin typeface="+mn-lt"/>
                          <a:ea typeface="Calibri"/>
                          <a:cs typeface="Times New Roman"/>
                        </a:rPr>
                        <a:t>à</a:t>
                      </a:r>
                      <a:r>
                        <a:rPr lang="vi-VN" sz="1500" b="1" i="0" kern="1200" dirty="0">
                          <a:solidFill>
                            <a:srgbClr val="504131"/>
                          </a:solidFill>
                          <a:latin typeface="+mn-lt"/>
                          <a:ea typeface="Calibri"/>
                          <a:cs typeface="Times New Roman"/>
                        </a:rPr>
                        <a:t>nh</a:t>
                      </a:r>
                      <a:r>
                        <a:rPr lang="en-US" sz="1500" b="1" i="0" kern="1200" baseline="0" dirty="0">
                          <a:solidFill>
                            <a:srgbClr val="504131"/>
                          </a:solidFill>
                          <a:latin typeface="+mn-lt"/>
                          <a:ea typeface="Calibri"/>
                          <a:cs typeface="Times New Roman"/>
                        </a:rPr>
                        <a:t> </a:t>
                      </a:r>
                      <a:r>
                        <a:rPr lang="vi-VN" sz="1500" b="1" i="0" kern="1200" dirty="0">
                          <a:solidFill>
                            <a:srgbClr val="504131"/>
                          </a:solidFill>
                          <a:latin typeface="+mn-lt"/>
                          <a:ea typeface="Calibri"/>
                          <a:cs typeface="Times New Roman"/>
                        </a:rPr>
                        <a:t>quyết)</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sz="1500" b="1" i="0" kern="1200" dirty="0">
                          <a:solidFill>
                            <a:srgbClr val="504131"/>
                          </a:solidFill>
                          <a:latin typeface="+mn-lt"/>
                          <a:ea typeface="Calibri"/>
                          <a:cs typeface="Times New Roman"/>
                        </a:rPr>
                        <a:t>Không có khủng bố (các trại lao động cưỡng bức hàng loạt và các vụ h</a:t>
                      </a:r>
                      <a:r>
                        <a:rPr lang="en-US" sz="1500" b="1" i="0" kern="1200" dirty="0">
                          <a:solidFill>
                            <a:srgbClr val="504131"/>
                          </a:solidFill>
                          <a:latin typeface="+mn-lt"/>
                          <a:ea typeface="Calibri"/>
                          <a:cs typeface="Times New Roman"/>
                        </a:rPr>
                        <a:t>à</a:t>
                      </a:r>
                      <a:r>
                        <a:rPr lang="vi-VN" sz="1500" b="1" i="0" kern="1200" dirty="0">
                          <a:solidFill>
                            <a:srgbClr val="504131"/>
                          </a:solidFill>
                          <a:latin typeface="+mn-lt"/>
                          <a:ea typeface="Calibri"/>
                          <a:cs typeface="Times New Roman"/>
                        </a:rPr>
                        <a:t>nh</a:t>
                      </a:r>
                      <a:r>
                        <a:rPr lang="en-US" sz="1500" b="1" i="0" kern="1200" baseline="0" dirty="0">
                          <a:solidFill>
                            <a:srgbClr val="504131"/>
                          </a:solidFill>
                          <a:latin typeface="+mn-lt"/>
                          <a:ea typeface="Calibri"/>
                          <a:cs typeface="Times New Roman"/>
                        </a:rPr>
                        <a:t> </a:t>
                      </a:r>
                      <a:r>
                        <a:rPr lang="vi-VN" sz="1500" b="1" i="0" kern="1200" dirty="0">
                          <a:solidFill>
                            <a:srgbClr val="504131"/>
                          </a:solidFill>
                          <a:latin typeface="+mn-lt"/>
                          <a:ea typeface="Calibri"/>
                          <a:cs typeface="Times New Roman"/>
                        </a:rPr>
                        <a:t>quyết)</a:t>
                      </a:r>
                      <a:r>
                        <a:rPr lang="en-US" sz="1500" b="1" i="0" kern="1200" dirty="0">
                          <a:solidFill>
                            <a:srgbClr val="504131"/>
                          </a:solidFill>
                          <a:latin typeface="+mn-lt"/>
                          <a:ea typeface="Calibri"/>
                          <a:cs typeface="Times New Roman"/>
                        </a:rPr>
                        <a:t>, </a:t>
                      </a:r>
                      <a:r>
                        <a:rPr lang="en-US" sz="1500" b="1" i="0" kern="1200" dirty="0" err="1">
                          <a:solidFill>
                            <a:srgbClr val="504131"/>
                          </a:solidFill>
                          <a:latin typeface="+mn-lt"/>
                          <a:ea typeface="Calibri"/>
                          <a:cs typeface="Times New Roman"/>
                        </a:rPr>
                        <a:t>nhưng</a:t>
                      </a:r>
                      <a:r>
                        <a:rPr lang="en-US" sz="1500" b="1" i="0" kern="1200" dirty="0">
                          <a:solidFill>
                            <a:srgbClr val="504131"/>
                          </a:solidFill>
                          <a:latin typeface="+mn-lt"/>
                          <a:ea typeface="Calibri"/>
                          <a:cs typeface="Times New Roman"/>
                        </a:rPr>
                        <a:t> </a:t>
                      </a:r>
                      <a:r>
                        <a:rPr lang="en-US" sz="1500" b="1" i="0" kern="1200" dirty="0" err="1">
                          <a:solidFill>
                            <a:srgbClr val="504131"/>
                          </a:solidFill>
                          <a:latin typeface="+mn-lt"/>
                          <a:ea typeface="Calibri"/>
                          <a:cs typeface="Times New Roman"/>
                        </a:rPr>
                        <a:t>sử</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dụng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lác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công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cụ</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khác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nhau</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chống</a:t>
                      </a:r>
                      <a:r>
                        <a:rPr lang="en-US" sz="1500" b="1" i="0" kern="1200" baseline="0" dirty="0">
                          <a:solidFill>
                            <a:srgbClr val="504131"/>
                          </a:solidFill>
                          <a:latin typeface="+mn-lt"/>
                          <a:ea typeface="Calibri"/>
                          <a:cs typeface="Times New Roman"/>
                        </a:rPr>
                        <a:t> lại </a:t>
                      </a:r>
                      <a:r>
                        <a:rPr lang="en-US" sz="1500" b="1" i="0" kern="1200" baseline="0" dirty="0" err="1">
                          <a:solidFill>
                            <a:srgbClr val="504131"/>
                          </a:solidFill>
                          <a:latin typeface="+mn-lt"/>
                          <a:ea typeface="Calibri"/>
                          <a:cs typeface="Times New Roman"/>
                        </a:rPr>
                        <a:t>các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đối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thủ</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trị</a:t>
                      </a:r>
                      <a:r>
                        <a:rPr lang="en-US" sz="1500" b="1" i="0" kern="1200" baseline="0" dirty="0">
                          <a:solidFill>
                            <a:srgbClr val="504131"/>
                          </a:solidFill>
                          <a:latin typeface="+mn-lt"/>
                          <a:ea typeface="Calibri"/>
                          <a:cs typeface="Times New Roman"/>
                        </a:rPr>
                        <a:t> </a:t>
                      </a:r>
                      <a:r>
                        <a:rPr lang="hu-HU" sz="1500" b="1" i="0" kern="1200" dirty="0">
                          <a:solidFill>
                            <a:srgbClr val="504131"/>
                          </a:solidFill>
                          <a:latin typeface="+mn-lt"/>
                          <a:ea typeface="Calibri"/>
                          <a:cs typeface="Times New Roman"/>
                        </a:rPr>
                        <a:t>(</a:t>
                      </a:r>
                      <a:r>
                        <a:rPr lang="en-US" sz="1500" b="1" i="0" kern="1200" dirty="0" err="1">
                          <a:solidFill>
                            <a:srgbClr val="504131"/>
                          </a:solidFill>
                          <a:latin typeface="+mn-lt"/>
                          <a:ea typeface="Calibri"/>
                          <a:cs typeface="Times New Roman"/>
                        </a:rPr>
                        <a:t>bỏ</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tù</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với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các</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lý</a:t>
                      </a:r>
                      <a:r>
                        <a:rPr lang="en-US" sz="1500" b="1" i="0" kern="1200" baseline="0" dirty="0">
                          <a:solidFill>
                            <a:srgbClr val="504131"/>
                          </a:solidFill>
                          <a:latin typeface="+mn-lt"/>
                          <a:ea typeface="Calibri"/>
                          <a:cs typeface="Times New Roman"/>
                        </a:rPr>
                        <a:t> do </a:t>
                      </a:r>
                      <a:r>
                        <a:rPr lang="en-US" sz="1500" b="1" i="0" kern="1200" baseline="0" dirty="0" err="1">
                          <a:solidFill>
                            <a:srgbClr val="504131"/>
                          </a:solidFill>
                          <a:latin typeface="+mn-lt"/>
                          <a:ea typeface="Calibri"/>
                          <a:cs typeface="Times New Roman"/>
                        </a:rPr>
                        <a:t>sai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trái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có</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thể</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có</a:t>
                      </a:r>
                      <a:r>
                        <a:rPr lang="en-US" sz="1500" b="1" i="0" kern="1200" baseline="0">
                          <a:solidFill>
                            <a:srgbClr val="504131"/>
                          </a:solidFill>
                          <a:latin typeface="+mn-lt"/>
                          <a:ea typeface="Calibri"/>
                          <a:cs typeface="Times New Roman"/>
                        </a:rPr>
                        <a:t> sự</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giết</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người</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mang</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chính</a:t>
                      </a:r>
                      <a:r>
                        <a:rPr lang="en-US" sz="1500" b="1" i="0" kern="1200" baseline="0" dirty="0">
                          <a:solidFill>
                            <a:srgbClr val="504131"/>
                          </a:solidFill>
                          <a:latin typeface="+mn-lt"/>
                          <a:ea typeface="Calibri"/>
                          <a:cs typeface="Times New Roman"/>
                        </a:rPr>
                        <a:t> </a:t>
                      </a:r>
                      <a:r>
                        <a:rPr lang="en-US" sz="1500" b="1" i="0" kern="1200" baseline="0" dirty="0" err="1">
                          <a:solidFill>
                            <a:srgbClr val="504131"/>
                          </a:solidFill>
                          <a:latin typeface="+mn-lt"/>
                          <a:ea typeface="Calibri"/>
                          <a:cs typeface="Times New Roman"/>
                        </a:rPr>
                        <a:t>trị</a:t>
                      </a:r>
                      <a:r>
                        <a:rPr lang="hu-HU" sz="1500" b="1" i="0" kern="1200" dirty="0">
                          <a:solidFill>
                            <a:srgbClr val="504131"/>
                          </a:solidFill>
                          <a:latin typeface="+mn-lt"/>
                          <a:ea typeface="Calibri"/>
                          <a:cs typeface="Times New Roman"/>
                        </a:rPr>
                        <a:t>)</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00000"/>
                        </a:lnSpc>
                        <a:spcAft>
                          <a:spcPts val="0"/>
                        </a:spcAft>
                      </a:pPr>
                      <a:r>
                        <a:rPr lang="en-US" sz="1500" b="1" i="0" kern="1200" dirty="0">
                          <a:solidFill>
                            <a:srgbClr val="504131"/>
                          </a:solidFill>
                          <a:latin typeface="+mn-lt"/>
                          <a:ea typeface="Calibri"/>
                          <a:cs typeface="Times New Roman"/>
                        </a:rPr>
                        <a:t>C</a:t>
                      </a:r>
                      <a:r>
                        <a:rPr lang="vi-VN" sz="1500" b="1" i="0" kern="1200" dirty="0">
                          <a:solidFill>
                            <a:srgbClr val="504131"/>
                          </a:solidFill>
                          <a:latin typeface="+mn-lt"/>
                          <a:ea typeface="Calibri"/>
                          <a:cs typeface="Times New Roman"/>
                        </a:rPr>
                        <a:t>ó khủng bố (các trại lao động cưỡng bức hàng loạt và các vụ h</a:t>
                      </a:r>
                      <a:r>
                        <a:rPr lang="en-US" sz="1500" b="1" i="0" kern="1200" dirty="0">
                          <a:solidFill>
                            <a:srgbClr val="504131"/>
                          </a:solidFill>
                          <a:latin typeface="+mn-lt"/>
                          <a:ea typeface="Calibri"/>
                          <a:cs typeface="Times New Roman"/>
                        </a:rPr>
                        <a:t>à</a:t>
                      </a:r>
                      <a:r>
                        <a:rPr lang="vi-VN" sz="1500" b="1" i="0" kern="1200" dirty="0">
                          <a:solidFill>
                            <a:srgbClr val="504131"/>
                          </a:solidFill>
                          <a:latin typeface="+mn-lt"/>
                          <a:ea typeface="Calibri"/>
                          <a:cs typeface="Times New Roman"/>
                        </a:rPr>
                        <a:t>nh</a:t>
                      </a:r>
                      <a:r>
                        <a:rPr lang="en-US" sz="1500" b="1" i="0" kern="1200" baseline="0" dirty="0">
                          <a:solidFill>
                            <a:srgbClr val="504131"/>
                          </a:solidFill>
                          <a:latin typeface="+mn-lt"/>
                          <a:ea typeface="Calibri"/>
                          <a:cs typeface="Times New Roman"/>
                        </a:rPr>
                        <a:t> </a:t>
                      </a:r>
                      <a:r>
                        <a:rPr lang="vi-VN" sz="1500" b="1" i="0" kern="1200" dirty="0">
                          <a:solidFill>
                            <a:srgbClr val="504131"/>
                          </a:solidFill>
                          <a:latin typeface="+mn-lt"/>
                          <a:ea typeface="Calibri"/>
                          <a:cs typeface="Times New Roman"/>
                        </a:rPr>
                        <a:t>quyết)</a:t>
                      </a:r>
                      <a:endParaRPr lang="hu-HU" sz="1500" b="1" i="0" kern="1200" dirty="0">
                        <a:solidFill>
                          <a:srgbClr val="504131"/>
                        </a:solidFill>
                        <a:latin typeface="+mn-lt"/>
                        <a:ea typeface="Calibri"/>
                        <a:cs typeface="Times New Roman"/>
                      </a:endParaRP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24015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566"/>
          </a:xfrm>
          <a:prstGeom prst="rect">
            <a:avLst/>
          </a:prstGeom>
        </p:spPr>
        <p:txBody>
          <a:bodyPr anchor="ctr">
            <a:normAutofit/>
          </a:bodyPr>
          <a:lstStyle/>
          <a:p>
            <a:r>
              <a:rPr lang="en-US" sz="2800" b="1" dirty="0" err="1">
                <a:solidFill>
                  <a:srgbClr val="8D503B"/>
                </a:solidFill>
              </a:rPr>
              <a:t>Mắc</a:t>
            </a:r>
            <a:r>
              <a:rPr lang="en-US" sz="2800" b="1" dirty="0">
                <a:solidFill>
                  <a:srgbClr val="8D503B"/>
                </a:solidFill>
              </a:rPr>
              <a:t> </a:t>
            </a:r>
            <a:r>
              <a:rPr lang="en-US" sz="2800" b="1" dirty="0" err="1">
                <a:solidFill>
                  <a:srgbClr val="8D503B"/>
                </a:solidFill>
              </a:rPr>
              <a:t>bẫy</a:t>
            </a:r>
            <a:r>
              <a:rPr lang="en-US" sz="2800" b="1" dirty="0">
                <a:solidFill>
                  <a:srgbClr val="8D503B"/>
                </a:solidFill>
              </a:rPr>
              <a:t> </a:t>
            </a:r>
            <a:r>
              <a:rPr lang="en-US" sz="2800" b="1" dirty="0" err="1">
                <a:solidFill>
                  <a:srgbClr val="8D503B"/>
                </a:solidFill>
              </a:rPr>
              <a:t>khung</a:t>
            </a:r>
            <a:r>
              <a:rPr lang="en-US" sz="2800" b="1" dirty="0">
                <a:solidFill>
                  <a:srgbClr val="8D503B"/>
                </a:solidFill>
              </a:rPr>
              <a:t> </a:t>
            </a:r>
            <a:r>
              <a:rPr lang="en-US" sz="2800" b="1" dirty="0" err="1">
                <a:solidFill>
                  <a:srgbClr val="8D503B"/>
                </a:solidFill>
              </a:rPr>
              <a:t>khổ</a:t>
            </a:r>
            <a:r>
              <a:rPr lang="en-US" sz="2800" b="1" dirty="0">
                <a:solidFill>
                  <a:srgbClr val="8D503B"/>
                </a:solidFill>
              </a:rPr>
              <a:t> </a:t>
            </a:r>
            <a:r>
              <a:rPr lang="en-US" sz="2800" b="1" dirty="0" err="1">
                <a:solidFill>
                  <a:srgbClr val="8D503B"/>
                </a:solidFill>
              </a:rPr>
              <a:t>thuật</a:t>
            </a:r>
            <a:r>
              <a:rPr lang="en-US" sz="2800" b="1" dirty="0">
                <a:solidFill>
                  <a:srgbClr val="8D503B"/>
                </a:solidFill>
              </a:rPr>
              <a:t> </a:t>
            </a:r>
            <a:r>
              <a:rPr lang="en-US" sz="2800" b="1" dirty="0" err="1">
                <a:solidFill>
                  <a:srgbClr val="8D503B"/>
                </a:solidFill>
              </a:rPr>
              <a:t>ngữ</a:t>
            </a:r>
            <a:r>
              <a:rPr lang="en-US" sz="2800" b="1" dirty="0">
                <a:solidFill>
                  <a:srgbClr val="8D503B"/>
                </a:solidFill>
              </a:rPr>
              <a:t> </a:t>
            </a:r>
            <a:r>
              <a:rPr lang="en-US" sz="2800" b="1" dirty="0" err="1">
                <a:solidFill>
                  <a:srgbClr val="8D503B"/>
                </a:solidFill>
              </a:rPr>
              <a:t>mô</a:t>
            </a:r>
            <a:r>
              <a:rPr lang="en-US" sz="2800" b="1" dirty="0">
                <a:solidFill>
                  <a:srgbClr val="8D503B"/>
                </a:solidFill>
              </a:rPr>
              <a:t> </a:t>
            </a:r>
            <a:r>
              <a:rPr lang="en-US" sz="2800" b="1" dirty="0" err="1">
                <a:solidFill>
                  <a:srgbClr val="8D503B"/>
                </a:solidFill>
              </a:rPr>
              <a:t>tả</a:t>
            </a:r>
            <a:r>
              <a:rPr lang="en-US" sz="2800" b="1" dirty="0">
                <a:solidFill>
                  <a:srgbClr val="8D503B"/>
                </a:solidFill>
              </a:rPr>
              <a:t> </a:t>
            </a:r>
            <a:r>
              <a:rPr lang="en-US" sz="2800" b="1" dirty="0" err="1">
                <a:solidFill>
                  <a:srgbClr val="8D503B"/>
                </a:solidFill>
              </a:rPr>
              <a:t>Tây</a:t>
            </a:r>
            <a:r>
              <a:rPr lang="en-US" sz="2800" b="1" dirty="0">
                <a:solidFill>
                  <a:srgbClr val="8D503B"/>
                </a:solidFill>
              </a:rPr>
              <a:t> </a:t>
            </a:r>
            <a:r>
              <a:rPr lang="en-US" sz="2800" b="1" dirty="0" err="1">
                <a:solidFill>
                  <a:srgbClr val="8D503B"/>
                </a:solidFill>
              </a:rPr>
              <a:t>phương</a:t>
            </a:r>
            <a:endParaRPr lang="hu-HU" sz="2800" b="1" dirty="0">
              <a:solidFill>
                <a:srgbClr val="8D503B"/>
              </a:solidFill>
            </a:endParaRPr>
          </a:p>
        </p:txBody>
      </p:sp>
      <p:sp>
        <p:nvSpPr>
          <p:cNvPr id="3" name="Tartalom helye 2"/>
          <p:cNvSpPr>
            <a:spLocks noGrp="1"/>
          </p:cNvSpPr>
          <p:nvPr>
            <p:ph idx="4294967295"/>
          </p:nvPr>
        </p:nvSpPr>
        <p:spPr>
          <a:xfrm>
            <a:off x="395536" y="771550"/>
            <a:ext cx="8424936" cy="3960440"/>
          </a:xfrm>
          <a:prstGeom prst="rect">
            <a:avLst/>
          </a:prstGeom>
        </p:spPr>
        <p:txBody>
          <a:bodyPr>
            <a:noAutofit/>
          </a:bodyPr>
          <a:lstStyle/>
          <a:p>
            <a:pPr marL="0" indent="0">
              <a:spcBef>
                <a:spcPts val="0"/>
              </a:spcBef>
              <a:buClr>
                <a:srgbClr val="4D7C8B"/>
              </a:buClr>
              <a:buNone/>
            </a:pPr>
            <a:r>
              <a:rPr lang="en-US" sz="2000" b="1" dirty="0">
                <a:solidFill>
                  <a:srgbClr val="8D503B"/>
                </a:solidFill>
                <a:latin typeface="Times New Roman" panose="02020603050405020304" pitchFamily="18" charset="0"/>
                <a:cs typeface="Times New Roman" panose="02020603050405020304" pitchFamily="18" charset="0"/>
              </a:rPr>
              <a:t>Hai </a:t>
            </a:r>
            <a:r>
              <a:rPr lang="en-US" sz="2000" b="1" dirty="0" err="1">
                <a:solidFill>
                  <a:srgbClr val="8D503B"/>
                </a:solidFill>
                <a:latin typeface="Times New Roman" panose="02020603050405020304" pitchFamily="18" charset="0"/>
                <a:cs typeface="Times New Roman" panose="02020603050405020304" pitchFamily="18" charset="0"/>
              </a:rPr>
              <a:t>vấn</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đề</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chính</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với</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cách</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tiếp</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cận</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dòng</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chính</a:t>
            </a:r>
            <a:r>
              <a:rPr lang="hu-HU" sz="2000" b="1" dirty="0">
                <a:solidFill>
                  <a:srgbClr val="8D503B"/>
                </a:solidFill>
                <a:latin typeface="Times New Roman" panose="02020603050405020304" pitchFamily="18" charset="0"/>
                <a:cs typeface="Times New Roman" panose="02020603050405020304" pitchFamily="18" charset="0"/>
              </a:rPr>
              <a:t>: </a:t>
            </a:r>
          </a:p>
          <a:p>
            <a:pPr marL="457200" indent="-457200">
              <a:spcBef>
                <a:spcPts val="0"/>
              </a:spcBef>
              <a:buClr>
                <a:srgbClr val="4D7C8B"/>
              </a:buClr>
              <a:buFont typeface="+mj-lt"/>
              <a:buAutoNum type="arabicPeriod"/>
            </a:pPr>
            <a:r>
              <a:rPr lang="hu-HU" sz="2000" b="1" dirty="0">
                <a:solidFill>
                  <a:srgbClr val="50412B"/>
                </a:solidFill>
                <a:latin typeface="Times New Roman" panose="02020603050405020304" pitchFamily="18" charset="0"/>
                <a:cs typeface="Times New Roman" panose="02020603050405020304" pitchFamily="18" charset="0"/>
              </a:rPr>
              <a:t>Tập trung vào các định chế chính trị;</a:t>
            </a:r>
          </a:p>
          <a:p>
            <a:pPr marL="457200" indent="-457200">
              <a:spcBef>
                <a:spcPts val="0"/>
              </a:spcBef>
              <a:buClr>
                <a:srgbClr val="4D7C8B"/>
              </a:buClr>
              <a:buFont typeface="+mj-lt"/>
              <a:buAutoNum type="arabicPeriod"/>
            </a:pPr>
            <a:r>
              <a:rPr lang="en-US" sz="2000" b="1" dirty="0" err="1">
                <a:solidFill>
                  <a:srgbClr val="50412B"/>
                </a:solidFill>
                <a:latin typeface="Times New Roman" panose="02020603050405020304" pitchFamily="18" charset="0"/>
                <a:cs typeface="Times New Roman" panose="02020603050405020304" pitchFamily="18" charset="0"/>
              </a:rPr>
              <a:t>Sử</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dụng</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ngôn</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ngữ</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phục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vụ</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cho</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việc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mô</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tả</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dirty="0">
                <a:solidFill>
                  <a:srgbClr val="50412B"/>
                </a:solidFill>
                <a:latin typeface="Times New Roman" panose="02020603050405020304" pitchFamily="18" charset="0"/>
                <a:cs typeface="Times New Roman" panose="02020603050405020304" pitchFamily="18" charset="0"/>
              </a:rPr>
              <a:t>các nền dân chủ </a:t>
            </a:r>
            <a:r>
              <a:rPr lang="en-US" sz="2000" b="1" dirty="0" err="1">
                <a:solidFill>
                  <a:srgbClr val="50412B"/>
                </a:solidFill>
                <a:latin typeface="Times New Roman" panose="02020603050405020304" pitchFamily="18" charset="0"/>
                <a:cs typeface="Times New Roman" panose="02020603050405020304" pitchFamily="18" charset="0"/>
              </a:rPr>
              <a:t>tự</a:t>
            </a:r>
            <a:r>
              <a:rPr lang="en-US" sz="2000" b="1" dirty="0">
                <a:solidFill>
                  <a:srgbClr val="50412B"/>
                </a:solidFill>
                <a:latin typeface="Times New Roman" panose="02020603050405020304" pitchFamily="18" charset="0"/>
                <a:cs typeface="Times New Roman" panose="02020603050405020304" pitchFamily="18" charset="0"/>
              </a:rPr>
              <a:t> do</a:t>
            </a:r>
            <a:r>
              <a:rPr lang="hu-HU" sz="2000" b="1" dirty="0">
                <a:solidFill>
                  <a:srgbClr val="50412B"/>
                </a:solidFill>
                <a:latin typeface="Times New Roman" panose="02020603050405020304" pitchFamily="18" charset="0"/>
                <a:cs typeface="Times New Roman" panose="02020603050405020304" pitchFamily="18" charset="0"/>
              </a:rPr>
              <a:t>.</a:t>
            </a:r>
          </a:p>
          <a:p>
            <a:pPr marL="0" indent="0">
              <a:spcBef>
                <a:spcPts val="600"/>
              </a:spcBef>
              <a:buClr>
                <a:srgbClr val="4D7C8B"/>
              </a:buClr>
              <a:buNone/>
            </a:pPr>
            <a:r>
              <a:rPr lang="en-US" sz="2000" b="1" dirty="0">
                <a:solidFill>
                  <a:srgbClr val="8D503B"/>
                </a:solidFill>
                <a:latin typeface="Times New Roman" panose="02020603050405020304" pitchFamily="18" charset="0"/>
                <a:cs typeface="Times New Roman" panose="02020603050405020304" pitchFamily="18" charset="0"/>
              </a:rPr>
              <a:t>Ba </a:t>
            </a:r>
            <a:r>
              <a:rPr lang="en-US" sz="2000" b="1" dirty="0" err="1">
                <a:solidFill>
                  <a:srgbClr val="8D503B"/>
                </a:solidFill>
                <a:latin typeface="Times New Roman" panose="02020603050405020304" pitchFamily="18" charset="0"/>
                <a:cs typeface="Times New Roman" panose="02020603050405020304" pitchFamily="18" charset="0"/>
              </a:rPr>
              <a:t>tiền</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đề</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tiên</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đề</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bất</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thành</a:t>
            </a:r>
            <a:r>
              <a:rPr lang="en-US" sz="2000" b="1" dirty="0">
                <a:solidFill>
                  <a:srgbClr val="8D503B"/>
                </a:solidFill>
                <a:latin typeface="Times New Roman" panose="02020603050405020304" pitchFamily="18" charset="0"/>
                <a:cs typeface="Times New Roman" panose="02020603050405020304" pitchFamily="18" charset="0"/>
              </a:rPr>
              <a:t> </a:t>
            </a:r>
            <a:r>
              <a:rPr lang="en-US" sz="2000" b="1" dirty="0" err="1">
                <a:solidFill>
                  <a:srgbClr val="8D503B"/>
                </a:solidFill>
                <a:latin typeface="Times New Roman" panose="02020603050405020304" pitchFamily="18" charset="0"/>
                <a:cs typeface="Times New Roman" panose="02020603050405020304" pitchFamily="18" charset="0"/>
              </a:rPr>
              <a:t>văn</a:t>
            </a:r>
            <a:r>
              <a:rPr lang="hu-HU" sz="2000" b="1" dirty="0">
                <a:solidFill>
                  <a:srgbClr val="8D503B"/>
                </a:solidFill>
                <a:latin typeface="Times New Roman" panose="02020603050405020304" pitchFamily="18" charset="0"/>
                <a:cs typeface="Times New Roman" panose="02020603050405020304" pitchFamily="18" charset="0"/>
              </a:rPr>
              <a:t>:</a:t>
            </a:r>
            <a:endParaRPr lang="hu-HU" sz="800" b="1" dirty="0">
              <a:solidFill>
                <a:srgbClr val="8D503B"/>
              </a:solidFill>
              <a:latin typeface="Times New Roman" panose="02020603050405020304" pitchFamily="18" charset="0"/>
              <a:cs typeface="Times New Roman" panose="02020603050405020304" pitchFamily="18" charset="0"/>
            </a:endParaRPr>
          </a:p>
          <a:p>
            <a:pPr marL="355600" indent="-355600">
              <a:spcBef>
                <a:spcPts val="0"/>
              </a:spcBef>
              <a:buClr>
                <a:srgbClr val="4D7C8B"/>
              </a:buClr>
              <a:buAutoNum type="arabicPeriod"/>
            </a:pPr>
            <a:r>
              <a:rPr lang="en-US" sz="2000" b="1" dirty="0" err="1">
                <a:solidFill>
                  <a:srgbClr val="50412B"/>
                </a:solidFill>
                <a:latin typeface="Times New Roman" panose="02020603050405020304" pitchFamily="18" charset="0"/>
                <a:cs typeface="Times New Roman" panose="02020603050405020304" pitchFamily="18" charset="0"/>
              </a:rPr>
              <a:t>Sự</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tách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biệt</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của</a:t>
            </a:r>
            <a:r>
              <a:rPr lang="hu-HU"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các</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lĩnh</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vực</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hoạt</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động</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xã</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hội</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hu-HU" sz="2000" b="1" dirty="0">
                <a:solidFill>
                  <a:srgbClr val="50412B"/>
                </a:solidFill>
                <a:latin typeface="Times New Roman" panose="02020603050405020304" pitchFamily="18" charset="0"/>
                <a:cs typeface="Times New Roman" panose="02020603050405020304" pitchFamily="18" charset="0"/>
              </a:rPr>
              <a:t>(</a:t>
            </a:r>
            <a:r>
              <a:rPr lang="en-US" sz="2000" b="1" dirty="0" err="1">
                <a:solidFill>
                  <a:srgbClr val="50412B"/>
                </a:solidFill>
                <a:latin typeface="Times New Roman" panose="02020603050405020304" pitchFamily="18" charset="0"/>
                <a:cs typeface="Times New Roman" panose="02020603050405020304" pitchFamily="18" charset="0"/>
              </a:rPr>
              <a:t>chính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trị</a:t>
            </a:r>
            <a:r>
              <a:rPr lang="hu-HU"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kinh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tế</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dirty="0">
                <a:solidFill>
                  <a:srgbClr val="50412B"/>
                </a:solidFill>
                <a:latin typeface="Times New Roman" panose="02020603050405020304" pitchFamily="18" charset="0"/>
                <a:cs typeface="Times New Roman" panose="02020603050405020304" pitchFamily="18" charset="0"/>
              </a:rPr>
              <a:t>và cộng đồng) </a:t>
            </a:r>
            <a:r>
              <a:rPr lang="en-US" sz="2000" b="1" dirty="0" err="1">
                <a:solidFill>
                  <a:srgbClr val="50412B"/>
                </a:solidFill>
                <a:latin typeface="Times New Roman" panose="02020603050405020304" pitchFamily="18" charset="0"/>
                <a:cs typeface="Times New Roman" panose="02020603050405020304" pitchFamily="18" charset="0"/>
              </a:rPr>
              <a:t>đã</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xảy</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ra</a:t>
            </a:r>
            <a:r>
              <a:rPr lang="hu-HU" sz="2000" b="1" dirty="0">
                <a:solidFill>
                  <a:srgbClr val="50412B"/>
                </a:solidFill>
                <a:latin typeface="Times New Roman" panose="02020603050405020304" pitchFamily="18" charset="0"/>
                <a:cs typeface="Times New Roman" panose="02020603050405020304" pitchFamily="18" charset="0"/>
              </a:rPr>
              <a:t>.</a:t>
            </a:r>
          </a:p>
          <a:p>
            <a:pPr marL="355600" indent="-355600">
              <a:spcBef>
                <a:spcPts val="0"/>
              </a:spcBef>
              <a:buClr>
                <a:srgbClr val="4D7C8B"/>
              </a:buClr>
              <a:buAutoNum type="arabicPeriod"/>
            </a:pPr>
            <a:r>
              <a:rPr lang="en-US" sz="2000" b="1" dirty="0" err="1">
                <a:solidFill>
                  <a:srgbClr val="50412B"/>
                </a:solidFill>
                <a:latin typeface="Times New Roman" panose="02020603050405020304" pitchFamily="18" charset="0"/>
                <a:cs typeface="Times New Roman" panose="02020603050405020304" pitchFamily="18" charset="0"/>
              </a:rPr>
              <a:t>Chức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vụ</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i="1" dirty="0">
                <a:solidFill>
                  <a:schemeClr val="accent6">
                    <a:lumMod val="50000"/>
                  </a:schemeClr>
                </a:solidFill>
                <a:latin typeface="Times New Roman" panose="02020603050405020304" pitchFamily="18" charset="0"/>
                <a:cs typeface="Times New Roman" panose="02020603050405020304" pitchFamily="18" charset="0"/>
              </a:rPr>
              <a:t>de jure</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i="1" dirty="0" err="1">
                <a:solidFill>
                  <a:schemeClr val="accent6">
                    <a:lumMod val="50000"/>
                  </a:schemeClr>
                </a:solidFill>
                <a:latin typeface="Times New Roman" panose="02020603050405020304" pitchFamily="18" charset="0"/>
                <a:cs typeface="Times New Roman" panose="02020603050405020304" pitchFamily="18" charset="0"/>
              </a:rPr>
              <a:t>luật</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i="1" dirty="0" err="1">
                <a:solidFill>
                  <a:schemeClr val="accent6">
                    <a:lumMod val="50000"/>
                  </a:schemeClr>
                </a:solidFill>
                <a:latin typeface="Times New Roman" panose="02020603050405020304" pitchFamily="18" charset="0"/>
                <a:cs typeface="Times New Roman" panose="02020603050405020304" pitchFamily="18" charset="0"/>
              </a:rPr>
              <a:t>định</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a:t>
            </a:r>
            <a:r>
              <a:rPr lang="hu-HU"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của</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cá</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nhân</a:t>
            </a:r>
            <a:r>
              <a:rPr lang="en-US" sz="2000" b="1" dirty="0">
                <a:solidFill>
                  <a:srgbClr val="50412B"/>
                </a:solidFill>
                <a:latin typeface="Times New Roman" panose="02020603050405020304" pitchFamily="18" charset="0"/>
                <a:cs typeface="Times New Roman" panose="02020603050405020304" pitchFamily="18" charset="0"/>
              </a:rPr>
              <a:t> và </a:t>
            </a:r>
            <a:r>
              <a:rPr lang="en-US" sz="2000" b="1" dirty="0" err="1">
                <a:solidFill>
                  <a:srgbClr val="50412B"/>
                </a:solidFill>
                <a:latin typeface="Times New Roman" panose="02020603050405020304" pitchFamily="18" charset="0"/>
                <a:cs typeface="Times New Roman" panose="02020603050405020304" pitchFamily="18" charset="0"/>
              </a:rPr>
              <a:t>các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định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chế</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trùng</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với</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chức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vụ</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i="1" dirty="0">
                <a:solidFill>
                  <a:schemeClr val="accent6">
                    <a:lumMod val="50000"/>
                  </a:schemeClr>
                </a:solidFill>
                <a:latin typeface="Times New Roman" panose="02020603050405020304" pitchFamily="18" charset="0"/>
                <a:cs typeface="Times New Roman" panose="02020603050405020304" pitchFamily="18" charset="0"/>
              </a:rPr>
              <a:t>de facto</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i="1" dirty="0" err="1">
                <a:solidFill>
                  <a:schemeClr val="accent6">
                    <a:lumMod val="50000"/>
                  </a:schemeClr>
                </a:solidFill>
                <a:latin typeface="Times New Roman" panose="02020603050405020304" pitchFamily="18" charset="0"/>
                <a:cs typeface="Times New Roman" panose="02020603050405020304" pitchFamily="18" charset="0"/>
              </a:rPr>
              <a:t>thực</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i="1" dirty="0" err="1">
                <a:solidFill>
                  <a:schemeClr val="accent6">
                    <a:lumMod val="50000"/>
                  </a:schemeClr>
                </a:solidFill>
                <a:latin typeface="Times New Roman" panose="02020603050405020304" pitchFamily="18" charset="0"/>
                <a:cs typeface="Times New Roman" panose="02020603050405020304" pitchFamily="18" charset="0"/>
              </a:rPr>
              <a:t>tế</a:t>
            </a:r>
            <a:r>
              <a:rPr lang="en-US" sz="2000" b="1" i="1" dirty="0">
                <a:solidFill>
                  <a:schemeClr val="accent6">
                    <a:lumMod val="50000"/>
                  </a:schemeClr>
                </a:solidFill>
                <a:latin typeface="Times New Roman" panose="02020603050405020304" pitchFamily="18" charset="0"/>
                <a:cs typeface="Times New Roman" panose="02020603050405020304" pitchFamily="18" charset="0"/>
              </a:rPr>
              <a:t>)</a:t>
            </a:r>
            <a:r>
              <a:rPr lang="hu-HU" sz="2000" b="1" i="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của</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chúng</a:t>
            </a:r>
            <a:r>
              <a:rPr lang="hu-HU" sz="2000" b="1" dirty="0">
                <a:solidFill>
                  <a:srgbClr val="50412B"/>
                </a:solidFill>
                <a:latin typeface="Times New Roman" panose="02020603050405020304" pitchFamily="18" charset="0"/>
                <a:cs typeface="Times New Roman" panose="02020603050405020304" pitchFamily="18" charset="0"/>
              </a:rPr>
              <a:t>.</a:t>
            </a:r>
          </a:p>
          <a:p>
            <a:pPr marL="355600" indent="-355600">
              <a:spcBef>
                <a:spcPts val="0"/>
              </a:spcBef>
              <a:buClr>
                <a:srgbClr val="4D7C8B"/>
              </a:buClr>
              <a:buAutoNum type="arabicPeriod"/>
            </a:pPr>
            <a:r>
              <a:rPr lang="en-US" sz="2000" b="1" dirty="0" err="1">
                <a:solidFill>
                  <a:schemeClr val="accent6">
                    <a:lumMod val="50000"/>
                  </a:schemeClr>
                </a:solidFill>
                <a:latin typeface="Times New Roman" panose="02020603050405020304" pitchFamily="18" charset="0"/>
                <a:cs typeface="Times New Roman" panose="02020603050405020304" pitchFamily="18" charset="0"/>
              </a:rPr>
              <a:t>Mục</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đích</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chemeClr val="accent6">
                    <a:lumMod val="50000"/>
                  </a:schemeClr>
                </a:solidFill>
                <a:latin typeface="Times New Roman" panose="02020603050405020304" pitchFamily="18" charset="0"/>
                <a:cs typeface="Times New Roman" panose="02020603050405020304" pitchFamily="18" charset="0"/>
              </a:rPr>
              <a:t>của</a:t>
            </a:r>
            <a:r>
              <a:rPr lang="en-US" sz="2000" b="1" dirty="0">
                <a:solidFill>
                  <a:schemeClr val="accent6">
                    <a:lumMod val="50000"/>
                  </a:schemeClr>
                </a:solidFill>
                <a:latin typeface="Times New Roman" panose="02020603050405020304" pitchFamily="18" charset="0"/>
                <a:cs typeface="Times New Roman" panose="02020603050405020304" pitchFamily="18" charset="0"/>
              </a:rPr>
              <a:t> n</a:t>
            </a:r>
            <a:r>
              <a:rPr lang="vi-VN" sz="2000" b="1" dirty="0">
                <a:solidFill>
                  <a:schemeClr val="accent6">
                    <a:lumMod val="50000"/>
                  </a:schemeClr>
                </a:solidFill>
                <a:latin typeface="Times New Roman" panose="02020603050405020304" pitchFamily="18" charset="0"/>
                <a:cs typeface="Times New Roman" panose="02020603050405020304" pitchFamily="18" charset="0"/>
              </a:rPr>
              <a:t>hà nước</a:t>
            </a:r>
            <a:r>
              <a:rPr lang="en-US" sz="2000" b="1" dirty="0">
                <a:solidFill>
                  <a:schemeClr val="accent6">
                    <a:lumMod val="50000"/>
                  </a:schemeClr>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là</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phục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vụ</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dirty="0">
                <a:solidFill>
                  <a:schemeClr val="accent6">
                    <a:lumMod val="50000"/>
                  </a:schemeClr>
                </a:solidFill>
                <a:latin typeface="Times New Roman" panose="02020603050405020304" pitchFamily="18" charset="0"/>
                <a:cs typeface="Times New Roman" panose="02020603050405020304" pitchFamily="18" charset="0"/>
              </a:rPr>
              <a:t>lợi ích công</a:t>
            </a:r>
            <a:r>
              <a:rPr lang="hu-HU" sz="2000" b="1" dirty="0">
                <a:solidFill>
                  <a:srgbClr val="50412B"/>
                </a:solidFill>
                <a:latin typeface="Times New Roman" panose="02020603050405020304" pitchFamily="18" charset="0"/>
                <a:cs typeface="Times New Roman" panose="02020603050405020304" pitchFamily="18" charset="0"/>
              </a:rPr>
              <a:t>, các sai lầm chính sách và tham nhũng </a:t>
            </a:r>
            <a:r>
              <a:rPr lang="en-US" sz="2000" b="1" dirty="0" err="1">
                <a:solidFill>
                  <a:srgbClr val="50412B"/>
                </a:solidFill>
                <a:latin typeface="Times New Roman" panose="02020603050405020304" pitchFamily="18" charset="0"/>
                <a:cs typeface="Times New Roman" panose="02020603050405020304" pitchFamily="18" charset="0"/>
              </a:rPr>
              <a:t>chỉ</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là</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những</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lệch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lạc</a:t>
            </a:r>
            <a:r>
              <a:rPr lang="hu-HU"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là</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hiện</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tượng</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ngược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với</a:t>
            </a:r>
            <a:r>
              <a:rPr lang="en-US" sz="2000" b="1" dirty="0">
                <a:solidFill>
                  <a:srgbClr val="50412B"/>
                </a:solidFill>
                <a:latin typeface="Times New Roman" panose="02020603050405020304" pitchFamily="18" charset="0"/>
                <a:cs typeface="Times New Roman" panose="02020603050405020304" pitchFamily="18" charset="0"/>
              </a:rPr>
              <a:t> ý </a:t>
            </a:r>
            <a:r>
              <a:rPr lang="en-US" sz="2000" b="1" dirty="0" err="1">
                <a:solidFill>
                  <a:srgbClr val="50412B"/>
                </a:solidFill>
                <a:latin typeface="Times New Roman" panose="02020603050405020304" pitchFamily="18" charset="0"/>
                <a:cs typeface="Times New Roman" panose="02020603050405020304" pitchFamily="18" charset="0"/>
              </a:rPr>
              <a:t>định</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của</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nhà</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quản</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lý</a:t>
            </a:r>
            <a:r>
              <a:rPr lang="en-US" sz="2000" b="1" dirty="0">
                <a:solidFill>
                  <a:srgbClr val="50412B"/>
                </a:solidFill>
                <a:latin typeface="Times New Roman" panose="02020603050405020304" pitchFamily="18" charset="0"/>
                <a:cs typeface="Times New Roman" panose="02020603050405020304" pitchFamily="18" charset="0"/>
              </a:rPr>
              <a:t> n</a:t>
            </a:r>
            <a:r>
              <a:rPr lang="vi-VN" sz="2000" b="1" dirty="0">
                <a:solidFill>
                  <a:srgbClr val="50412B"/>
                </a:solidFill>
                <a:latin typeface="Times New Roman" panose="02020603050405020304" pitchFamily="18" charset="0"/>
                <a:cs typeface="Times New Roman" panose="02020603050405020304" pitchFamily="18" charset="0"/>
              </a:rPr>
              <a:t>hà nước</a:t>
            </a:r>
            <a:r>
              <a:rPr lang="en-US" sz="2000" b="1" dirty="0">
                <a:solidFill>
                  <a:srgbClr val="50412B"/>
                </a:solidFill>
                <a:latin typeface="Times New Roman" panose="02020603050405020304" pitchFamily="18" charset="0"/>
                <a:cs typeface="Times New Roman" panose="02020603050405020304" pitchFamily="18" charset="0"/>
              </a:rPr>
              <a:t> </a:t>
            </a:r>
            <a:r>
              <a:rPr lang="hu-HU" sz="2000" b="1" dirty="0">
                <a:solidFill>
                  <a:srgbClr val="50412B"/>
                </a:solidFill>
                <a:latin typeface="Times New Roman" panose="02020603050405020304" pitchFamily="18" charset="0"/>
                <a:cs typeface="Times New Roman" panose="02020603050405020304" pitchFamily="18" charset="0"/>
              </a:rPr>
              <a:t>(</a:t>
            </a:r>
            <a:r>
              <a:rPr lang="en-US" sz="2000" b="1" dirty="0" err="1">
                <a:solidFill>
                  <a:srgbClr val="50412B"/>
                </a:solidFill>
                <a:latin typeface="Times New Roman" panose="02020603050405020304" pitchFamily="18" charset="0"/>
                <a:cs typeface="Times New Roman" panose="02020603050405020304" pitchFamily="18" charset="0"/>
              </a:rPr>
              <a:t>tức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là</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không</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phải</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các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yếu</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tố</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xác</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định-hệ</a:t>
            </a:r>
            <a:r>
              <a:rPr lang="en-US" sz="2000" b="1" dirty="0">
                <a:solidFill>
                  <a:srgbClr val="50412B"/>
                </a:solidFill>
                <a:latin typeface="Times New Roman" panose="02020603050405020304" pitchFamily="18" charset="0"/>
                <a:cs typeface="Times New Roman" panose="02020603050405020304" pitchFamily="18" charset="0"/>
              </a:rPr>
              <a:t> </a:t>
            </a:r>
            <a:r>
              <a:rPr lang="en-US" sz="2000" b="1" dirty="0" err="1">
                <a:solidFill>
                  <a:srgbClr val="50412B"/>
                </a:solidFill>
                <a:latin typeface="Times New Roman" panose="02020603050405020304" pitchFamily="18" charset="0"/>
                <a:cs typeface="Times New Roman" panose="02020603050405020304" pitchFamily="18" charset="0"/>
              </a:rPr>
              <a:t>thống</a:t>
            </a:r>
            <a:r>
              <a:rPr lang="hu-HU" sz="2000" b="1" dirty="0">
                <a:solidFill>
                  <a:srgbClr val="50412B"/>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11249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215602"/>
            <a:ext cx="8928100" cy="915988"/>
          </a:xfrm>
        </p:spPr>
        <p:txBody>
          <a:bodyPr anchor="ctr">
            <a:noAutofit/>
          </a:bodyPr>
          <a:lstStyle/>
          <a:p>
            <a:r>
              <a:rPr lang="en-US" sz="2800" b="1" dirty="0" err="1">
                <a:solidFill>
                  <a:srgbClr val="8D503B"/>
                </a:solidFill>
              </a:rPr>
              <a:t>Tính</a:t>
            </a:r>
            <a:r>
              <a:rPr lang="en-US" sz="2800" b="1" dirty="0">
                <a:solidFill>
                  <a:srgbClr val="8D503B"/>
                </a:solidFill>
              </a:rPr>
              <a:t> phi-</a:t>
            </a:r>
            <a:r>
              <a:rPr lang="en-US" sz="2800" b="1" dirty="0" err="1">
                <a:solidFill>
                  <a:srgbClr val="8D503B"/>
                </a:solidFill>
              </a:rPr>
              <a:t>chính</a:t>
            </a:r>
            <a:r>
              <a:rPr lang="en-US" sz="2800" b="1" dirty="0">
                <a:solidFill>
                  <a:srgbClr val="8D503B"/>
                </a:solidFill>
              </a:rPr>
              <a:t> </a:t>
            </a:r>
            <a:r>
              <a:rPr lang="en-US" sz="2800" b="1" dirty="0" err="1">
                <a:solidFill>
                  <a:srgbClr val="8D503B"/>
                </a:solidFill>
              </a:rPr>
              <a:t>thức</a:t>
            </a:r>
            <a:r>
              <a:rPr lang="en-US" sz="2800" b="1" dirty="0">
                <a:solidFill>
                  <a:srgbClr val="8D503B"/>
                </a:solidFill>
              </a:rPr>
              <a:t> </a:t>
            </a:r>
            <a:r>
              <a:rPr lang="hu-HU" sz="2800" b="1" dirty="0">
                <a:solidFill>
                  <a:srgbClr val="8D503B"/>
                </a:solidFill>
              </a:rPr>
              <a:t>và </a:t>
            </a:r>
            <a:r>
              <a:rPr lang="en-US" sz="2800" b="1" dirty="0" err="1">
                <a:solidFill>
                  <a:srgbClr val="8D503B"/>
                </a:solidFill>
              </a:rPr>
              <a:t>chủ</a:t>
            </a:r>
            <a:r>
              <a:rPr lang="en-US" sz="2800" b="1" dirty="0">
                <a:solidFill>
                  <a:srgbClr val="8D503B"/>
                </a:solidFill>
              </a:rPr>
              <a:t> </a:t>
            </a:r>
            <a:r>
              <a:rPr lang="en-US" sz="2800" b="1" dirty="0" err="1">
                <a:solidFill>
                  <a:srgbClr val="8D503B"/>
                </a:solidFill>
              </a:rPr>
              <a:t>nghĩa</a:t>
            </a:r>
            <a:r>
              <a:rPr lang="en-US" sz="2800" b="1" dirty="0">
                <a:solidFill>
                  <a:srgbClr val="8D503B"/>
                </a:solidFill>
              </a:rPr>
              <a:t> </a:t>
            </a:r>
            <a:r>
              <a:rPr lang="en-US" sz="2800" b="1" dirty="0" err="1">
                <a:solidFill>
                  <a:srgbClr val="8D503B"/>
                </a:solidFill>
              </a:rPr>
              <a:t>bảo</a:t>
            </a:r>
            <a:r>
              <a:rPr lang="en-US" sz="2800" b="1" dirty="0">
                <a:solidFill>
                  <a:srgbClr val="8D503B"/>
                </a:solidFill>
              </a:rPr>
              <a:t> </a:t>
            </a:r>
            <a:r>
              <a:rPr lang="en-US" sz="2800" b="1" dirty="0" err="1">
                <a:solidFill>
                  <a:srgbClr val="8D503B"/>
                </a:solidFill>
              </a:rPr>
              <a:t>trợ</a:t>
            </a:r>
            <a:endParaRPr lang="hu-HU" sz="2800" b="1" dirty="0">
              <a:solidFill>
                <a:srgbClr val="8D503B"/>
              </a:solidFill>
            </a:endParaRPr>
          </a:p>
        </p:txBody>
      </p:sp>
      <p:sp>
        <p:nvSpPr>
          <p:cNvPr id="4" name="Téglalap 4"/>
          <p:cNvSpPr/>
          <p:nvPr/>
        </p:nvSpPr>
        <p:spPr>
          <a:xfrm>
            <a:off x="395287" y="1203598"/>
            <a:ext cx="8353425" cy="3170099"/>
          </a:xfrm>
          <a:prstGeom prst="rect">
            <a:avLst/>
          </a:prstGeom>
        </p:spPr>
        <p:txBody>
          <a:bodyPr wrap="square">
            <a:spAutoFit/>
          </a:bodyPr>
          <a:lstStyle/>
          <a:p>
            <a:pPr marL="342900" indent="-342900">
              <a:spcAft>
                <a:spcPts val="600"/>
              </a:spcAft>
              <a:buClr>
                <a:srgbClr val="4D7C8B"/>
              </a:buClr>
              <a:buSzPct val="100000"/>
              <a:buFont typeface="Calibri" panose="020F0502020204030204" pitchFamily="34" charset="0"/>
              <a:buChar char="●"/>
            </a:pPr>
            <a:r>
              <a:rPr lang="vi-VN" sz="2000" b="1" dirty="0">
                <a:solidFill>
                  <a:srgbClr val="50412B"/>
                </a:solidFill>
              </a:rPr>
              <a:t>Quan hệ </a:t>
            </a:r>
            <a:r>
              <a:rPr lang="en-US" sz="2000" b="1" dirty="0">
                <a:solidFill>
                  <a:srgbClr val="50412B"/>
                </a:solidFill>
              </a:rPr>
              <a:t>patron-client (</a:t>
            </a:r>
            <a:r>
              <a:rPr lang="vi-VN" sz="2000" b="1" dirty="0">
                <a:solidFill>
                  <a:srgbClr val="50412B"/>
                </a:solidFill>
              </a:rPr>
              <a:t>nhà bảo trợ-người được bảo trợ</a:t>
            </a:r>
            <a:r>
              <a:rPr lang="en-US" sz="2000" b="1" dirty="0">
                <a:solidFill>
                  <a:srgbClr val="50412B"/>
                </a:solidFill>
              </a:rPr>
              <a:t>)</a:t>
            </a:r>
            <a:r>
              <a:rPr lang="hu-HU" sz="2000" b="1" dirty="0">
                <a:solidFill>
                  <a:srgbClr val="50412B"/>
                </a:solidFill>
              </a:rPr>
              <a:t> </a:t>
            </a:r>
            <a:r>
              <a:rPr lang="hu-HU" sz="2000" dirty="0">
                <a:solidFill>
                  <a:srgbClr val="50412B"/>
                </a:solidFill>
              </a:rPr>
              <a:t>(</a:t>
            </a:r>
            <a:r>
              <a:rPr lang="en-US" sz="2000" dirty="0" err="1">
                <a:solidFill>
                  <a:srgbClr val="50412B"/>
                </a:solidFill>
              </a:rPr>
              <a:t>quan</a:t>
            </a:r>
            <a:r>
              <a:rPr lang="en-US" sz="2000" dirty="0">
                <a:solidFill>
                  <a:srgbClr val="50412B"/>
                </a:solidFill>
              </a:rPr>
              <a:t> </a:t>
            </a:r>
            <a:r>
              <a:rPr lang="en-US" sz="2000" dirty="0" err="1">
                <a:solidFill>
                  <a:srgbClr val="50412B"/>
                </a:solidFill>
              </a:rPr>
              <a:t>hệ</a:t>
            </a:r>
            <a:r>
              <a:rPr lang="en-US" sz="2000" dirty="0">
                <a:solidFill>
                  <a:srgbClr val="50412B"/>
                </a:solidFill>
              </a:rPr>
              <a:t> </a:t>
            </a:r>
            <a:r>
              <a:rPr lang="en-US" sz="2000" dirty="0" err="1">
                <a:solidFill>
                  <a:srgbClr val="50412B"/>
                </a:solidFill>
              </a:rPr>
              <a:t>bảo</a:t>
            </a:r>
            <a:r>
              <a:rPr lang="en-US" sz="2000" dirty="0">
                <a:solidFill>
                  <a:srgbClr val="50412B"/>
                </a:solidFill>
              </a:rPr>
              <a:t> </a:t>
            </a:r>
            <a:r>
              <a:rPr lang="en-US" sz="2000" dirty="0" err="1">
                <a:solidFill>
                  <a:srgbClr val="50412B"/>
                </a:solidFill>
              </a:rPr>
              <a:t>trợ</a:t>
            </a:r>
            <a:r>
              <a:rPr lang="hu-HU" sz="2000" dirty="0">
                <a:solidFill>
                  <a:srgbClr val="50412B"/>
                </a:solidFill>
              </a:rPr>
              <a:t>) </a:t>
            </a:r>
            <a:r>
              <a:rPr lang="en-US" sz="2000" dirty="0" err="1">
                <a:solidFill>
                  <a:srgbClr val="50412B"/>
                </a:solidFill>
              </a:rPr>
              <a:t>là</a:t>
            </a:r>
            <a:r>
              <a:rPr lang="en-US" sz="2000" dirty="0">
                <a:solidFill>
                  <a:srgbClr val="50412B"/>
                </a:solidFill>
              </a:rPr>
              <a:t> </a:t>
            </a:r>
            <a:r>
              <a:rPr lang="en-US" sz="2000" dirty="0" err="1">
                <a:solidFill>
                  <a:srgbClr val="50412B"/>
                </a:solidFill>
              </a:rPr>
              <a:t>kiểu</a:t>
            </a:r>
            <a:r>
              <a:rPr lang="en-US" sz="2000" dirty="0">
                <a:solidFill>
                  <a:srgbClr val="50412B"/>
                </a:solidFill>
              </a:rPr>
              <a:t> </a:t>
            </a:r>
            <a:r>
              <a:rPr lang="en-US" sz="2000" dirty="0" err="1">
                <a:solidFill>
                  <a:srgbClr val="50412B"/>
                </a:solidFill>
              </a:rPr>
              <a:t>quan</a:t>
            </a:r>
            <a:r>
              <a:rPr lang="en-US" sz="2000" dirty="0">
                <a:solidFill>
                  <a:srgbClr val="50412B"/>
                </a:solidFill>
              </a:rPr>
              <a:t> </a:t>
            </a:r>
            <a:r>
              <a:rPr lang="en-US" sz="2000" dirty="0" err="1">
                <a:solidFill>
                  <a:srgbClr val="50412B"/>
                </a:solidFill>
              </a:rPr>
              <a:t>hệ</a:t>
            </a:r>
            <a:r>
              <a:rPr lang="en-US" sz="2000" dirty="0">
                <a:solidFill>
                  <a:srgbClr val="50412B"/>
                </a:solidFill>
              </a:rPr>
              <a:t> </a:t>
            </a:r>
            <a:r>
              <a:rPr lang="en-US" sz="2000" dirty="0" err="1">
                <a:solidFill>
                  <a:srgbClr val="50412B"/>
                </a:solidFill>
              </a:rPr>
              <a:t>giữa</a:t>
            </a:r>
            <a:r>
              <a:rPr lang="en-US" sz="2000" dirty="0">
                <a:solidFill>
                  <a:srgbClr val="50412B"/>
                </a:solidFill>
              </a:rPr>
              <a:t> </a:t>
            </a:r>
            <a:r>
              <a:rPr lang="en-US" sz="2000" dirty="0" err="1">
                <a:solidFill>
                  <a:srgbClr val="50412B"/>
                </a:solidFill>
              </a:rPr>
              <a:t>các</a:t>
            </a:r>
            <a:r>
              <a:rPr lang="en-US" sz="2000" dirty="0">
                <a:solidFill>
                  <a:srgbClr val="50412B"/>
                </a:solidFill>
              </a:rPr>
              <a:t> </a:t>
            </a:r>
            <a:r>
              <a:rPr lang="en-US" sz="2000" dirty="0" err="1">
                <a:solidFill>
                  <a:srgbClr val="50412B"/>
                </a:solidFill>
              </a:rPr>
              <a:t>diễn</a:t>
            </a:r>
            <a:r>
              <a:rPr lang="en-US" sz="2000" dirty="0">
                <a:solidFill>
                  <a:srgbClr val="50412B"/>
                </a:solidFill>
              </a:rPr>
              <a:t> </a:t>
            </a:r>
            <a:r>
              <a:rPr lang="en-US" sz="2000" dirty="0" err="1">
                <a:solidFill>
                  <a:srgbClr val="50412B"/>
                </a:solidFill>
              </a:rPr>
              <a:t>viên</a:t>
            </a:r>
            <a:r>
              <a:rPr lang="hu-HU" sz="2000" dirty="0">
                <a:solidFill>
                  <a:srgbClr val="50412B"/>
                </a:solidFill>
              </a:rPr>
              <a:t>, </a:t>
            </a:r>
            <a:r>
              <a:rPr lang="en-US" sz="2000" dirty="0" err="1">
                <a:solidFill>
                  <a:srgbClr val="50412B"/>
                </a:solidFill>
              </a:rPr>
              <a:t>nơi</a:t>
            </a:r>
            <a:r>
              <a:rPr lang="hu-HU" sz="2000" dirty="0">
                <a:solidFill>
                  <a:srgbClr val="50412B"/>
                </a:solidFill>
              </a:rPr>
              <a:t>:</a:t>
            </a:r>
          </a:p>
          <a:p>
            <a:pPr marL="800100" lvl="1" indent="-342900">
              <a:spcAft>
                <a:spcPts val="600"/>
              </a:spcAft>
              <a:buClr>
                <a:srgbClr val="4D7C8B"/>
              </a:buClr>
              <a:buSzPct val="100000"/>
              <a:buFont typeface="Calibri" panose="020F0502020204030204" pitchFamily="34" charset="0"/>
              <a:buChar char="●"/>
            </a:pPr>
            <a:r>
              <a:rPr lang="en-US" sz="2000" dirty="0" err="1">
                <a:solidFill>
                  <a:srgbClr val="50412B"/>
                </a:solidFill>
              </a:rPr>
              <a:t>mọi</a:t>
            </a:r>
            <a:r>
              <a:rPr lang="en-US" sz="2000" dirty="0">
                <a:solidFill>
                  <a:srgbClr val="50412B"/>
                </a:solidFill>
              </a:rPr>
              <a:t> </a:t>
            </a:r>
            <a:r>
              <a:rPr lang="en-US" sz="2000" dirty="0" err="1">
                <a:solidFill>
                  <a:srgbClr val="50412B"/>
                </a:solidFill>
              </a:rPr>
              <a:t>người</a:t>
            </a:r>
            <a:r>
              <a:rPr lang="en-US" sz="2000" dirty="0">
                <a:solidFill>
                  <a:srgbClr val="50412B"/>
                </a:solidFill>
              </a:rPr>
              <a:t> </a:t>
            </a:r>
            <a:r>
              <a:rPr lang="en-US" sz="2000" dirty="0" err="1">
                <a:solidFill>
                  <a:srgbClr val="50412B"/>
                </a:solidFill>
              </a:rPr>
              <a:t>liên</a:t>
            </a:r>
            <a:r>
              <a:rPr lang="en-US" sz="2000" dirty="0">
                <a:solidFill>
                  <a:srgbClr val="50412B"/>
                </a:solidFill>
              </a:rPr>
              <a:t> </a:t>
            </a:r>
            <a:r>
              <a:rPr lang="en-US" sz="2000" dirty="0" err="1">
                <a:solidFill>
                  <a:srgbClr val="50412B"/>
                </a:solidFill>
              </a:rPr>
              <a:t>hệ</a:t>
            </a:r>
            <a:r>
              <a:rPr lang="en-US" sz="2000" dirty="0">
                <a:solidFill>
                  <a:srgbClr val="50412B"/>
                </a:solidFill>
              </a:rPr>
              <a:t> </a:t>
            </a:r>
            <a:r>
              <a:rPr lang="en-US" sz="2000" dirty="0" err="1">
                <a:solidFill>
                  <a:srgbClr val="50412B"/>
                </a:solidFill>
              </a:rPr>
              <a:t>với</a:t>
            </a:r>
            <a:r>
              <a:rPr lang="en-US" sz="2000" dirty="0">
                <a:solidFill>
                  <a:srgbClr val="50412B"/>
                </a:solidFill>
              </a:rPr>
              <a:t> </a:t>
            </a:r>
            <a:r>
              <a:rPr lang="en-US" sz="2000" dirty="0" err="1">
                <a:solidFill>
                  <a:srgbClr val="50412B"/>
                </a:solidFill>
              </a:rPr>
              <a:t>nhau</a:t>
            </a:r>
            <a:r>
              <a:rPr lang="en-US" sz="2000" dirty="0">
                <a:solidFill>
                  <a:srgbClr val="50412B"/>
                </a:solidFill>
              </a:rPr>
              <a:t> qua </a:t>
            </a:r>
            <a:r>
              <a:rPr lang="en-US" sz="2000" b="1" dirty="0" err="1">
                <a:solidFill>
                  <a:srgbClr val="50412B"/>
                </a:solidFill>
              </a:rPr>
              <a:t>chuỗi</a:t>
            </a:r>
            <a:r>
              <a:rPr lang="en-US" sz="2000" b="1" dirty="0">
                <a:solidFill>
                  <a:srgbClr val="50412B"/>
                </a:solidFill>
              </a:rPr>
              <a:t> </a:t>
            </a:r>
            <a:r>
              <a:rPr lang="en-US" sz="2000" b="1" dirty="0" err="1">
                <a:solidFill>
                  <a:srgbClr val="50412B"/>
                </a:solidFill>
              </a:rPr>
              <a:t>vâng</a:t>
            </a:r>
            <a:r>
              <a:rPr lang="en-US" sz="2000" b="1" dirty="0">
                <a:solidFill>
                  <a:srgbClr val="50412B"/>
                </a:solidFill>
              </a:rPr>
              <a:t> </a:t>
            </a:r>
            <a:r>
              <a:rPr lang="en-US" sz="2000" b="1" dirty="0" err="1">
                <a:solidFill>
                  <a:srgbClr val="50412B"/>
                </a:solidFill>
              </a:rPr>
              <a:t>lời</a:t>
            </a:r>
            <a:r>
              <a:rPr lang="en-US" sz="2000" b="1" dirty="0">
                <a:solidFill>
                  <a:srgbClr val="50412B"/>
                </a:solidFill>
              </a:rPr>
              <a:t> </a:t>
            </a:r>
            <a:r>
              <a:rPr lang="en-US" sz="2000" b="1" dirty="0" err="1">
                <a:solidFill>
                  <a:srgbClr val="50412B"/>
                </a:solidFill>
              </a:rPr>
              <a:t>dọc</a:t>
            </a:r>
            <a:r>
              <a:rPr lang="hu-HU" sz="2000" dirty="0">
                <a:solidFill>
                  <a:srgbClr val="50412B"/>
                </a:solidFill>
              </a:rPr>
              <a:t>;</a:t>
            </a:r>
            <a:r>
              <a:rPr lang="hu-HU" sz="2000" b="1" dirty="0">
                <a:solidFill>
                  <a:srgbClr val="50412B"/>
                </a:solidFill>
              </a:rPr>
              <a:t> </a:t>
            </a:r>
          </a:p>
          <a:p>
            <a:pPr marL="800100" lvl="1" indent="-342900">
              <a:spcAft>
                <a:spcPts val="600"/>
              </a:spcAft>
              <a:buClr>
                <a:srgbClr val="4D7C8B"/>
              </a:buClr>
              <a:buSzPct val="100000"/>
              <a:buFont typeface="Calibri" panose="020F0502020204030204" pitchFamily="34" charset="0"/>
              <a:buChar char="●"/>
            </a:pPr>
            <a:r>
              <a:rPr lang="en-US" sz="2000" b="1" dirty="0" err="1">
                <a:solidFill>
                  <a:srgbClr val="50412B"/>
                </a:solidFill>
              </a:rPr>
              <a:t>Một</a:t>
            </a:r>
            <a:r>
              <a:rPr lang="en-US" sz="2000" b="1" dirty="0">
                <a:solidFill>
                  <a:srgbClr val="50412B"/>
                </a:solidFill>
              </a:rPr>
              <a:t> </a:t>
            </a:r>
            <a:r>
              <a:rPr lang="en-US" sz="2000" b="1" dirty="0" err="1">
                <a:solidFill>
                  <a:srgbClr val="50412B"/>
                </a:solidFill>
              </a:rPr>
              <a:t>trong</a:t>
            </a:r>
            <a:r>
              <a:rPr lang="en-US" sz="2000" b="1" dirty="0">
                <a:solidFill>
                  <a:srgbClr val="50412B"/>
                </a:solidFill>
              </a:rPr>
              <a:t> n</a:t>
            </a:r>
            <a:r>
              <a:rPr lang="vi-VN" sz="2000" b="1" dirty="0">
                <a:solidFill>
                  <a:srgbClr val="50412B"/>
                </a:solidFill>
              </a:rPr>
              <a:t>hững người</a:t>
            </a:r>
            <a:r>
              <a:rPr lang="en-US" sz="2000" b="1" dirty="0">
                <a:solidFill>
                  <a:srgbClr val="50412B"/>
                </a:solidFill>
              </a:rPr>
              <a:t> </a:t>
            </a:r>
            <a:r>
              <a:rPr lang="en-US" sz="2000" b="1" dirty="0" err="1">
                <a:solidFill>
                  <a:srgbClr val="50412B"/>
                </a:solidFill>
              </a:rPr>
              <a:t>tham</a:t>
            </a:r>
            <a:r>
              <a:rPr lang="en-US" sz="2000" b="1" dirty="0">
                <a:solidFill>
                  <a:srgbClr val="50412B"/>
                </a:solidFill>
              </a:rPr>
              <a:t> </a:t>
            </a:r>
            <a:r>
              <a:rPr lang="en-US" sz="2000" b="1" dirty="0" err="1">
                <a:solidFill>
                  <a:srgbClr val="50412B"/>
                </a:solidFill>
              </a:rPr>
              <a:t>gia</a:t>
            </a:r>
            <a:r>
              <a:rPr lang="hu-HU" sz="2000" b="1" dirty="0">
                <a:solidFill>
                  <a:srgbClr val="50412B"/>
                </a:solidFill>
              </a:rPr>
              <a:t>, </a:t>
            </a:r>
            <a:r>
              <a:rPr lang="en-US" sz="2000" b="1" dirty="0" err="1">
                <a:solidFill>
                  <a:srgbClr val="50412B"/>
                </a:solidFill>
              </a:rPr>
              <a:t>là</a:t>
            </a:r>
            <a:r>
              <a:rPr lang="en-US" sz="2000" b="1" dirty="0">
                <a:solidFill>
                  <a:srgbClr val="50412B"/>
                </a:solidFill>
              </a:rPr>
              <a:t> </a:t>
            </a:r>
            <a:r>
              <a:rPr lang="en-US" sz="2000" b="1" dirty="0" err="1">
                <a:solidFill>
                  <a:srgbClr val="50412B"/>
                </a:solidFill>
              </a:rPr>
              <a:t>bề</a:t>
            </a:r>
            <a:r>
              <a:rPr lang="en-US" sz="2000" b="1" dirty="0">
                <a:solidFill>
                  <a:srgbClr val="50412B"/>
                </a:solidFill>
              </a:rPr>
              <a:t> tôi </a:t>
            </a:r>
            <a:r>
              <a:rPr lang="en-US" sz="2000" b="1" dirty="0" err="1">
                <a:solidFill>
                  <a:srgbClr val="50412B"/>
                </a:solidFill>
              </a:rPr>
              <a:t>được</a:t>
            </a:r>
            <a:r>
              <a:rPr lang="en-US" sz="2000" b="1" dirty="0">
                <a:solidFill>
                  <a:srgbClr val="50412B"/>
                </a:solidFill>
              </a:rPr>
              <a:t> </a:t>
            </a:r>
            <a:r>
              <a:rPr lang="en-US" sz="2000" b="1" dirty="0" err="1">
                <a:solidFill>
                  <a:srgbClr val="50412B"/>
                </a:solidFill>
              </a:rPr>
              <a:t>bảo</a:t>
            </a:r>
            <a:r>
              <a:rPr lang="en-US" sz="2000" b="1" dirty="0">
                <a:solidFill>
                  <a:srgbClr val="50412B"/>
                </a:solidFill>
              </a:rPr>
              <a:t> </a:t>
            </a:r>
            <a:r>
              <a:rPr lang="en-US" sz="2000" b="1" dirty="0" err="1">
                <a:solidFill>
                  <a:srgbClr val="50412B"/>
                </a:solidFill>
              </a:rPr>
              <a:t>trợ</a:t>
            </a:r>
            <a:r>
              <a:rPr lang="en-US" sz="2000" b="1" dirty="0">
                <a:solidFill>
                  <a:srgbClr val="50412B"/>
                </a:solidFill>
              </a:rPr>
              <a:t> </a:t>
            </a:r>
            <a:r>
              <a:rPr lang="hu-HU" sz="2000" b="1" dirty="0">
                <a:solidFill>
                  <a:srgbClr val="50412B"/>
                </a:solidFill>
              </a:rPr>
              <a:t>(</a:t>
            </a:r>
            <a:r>
              <a:rPr lang="en-US" sz="2000" b="1" dirty="0" err="1">
                <a:solidFill>
                  <a:srgbClr val="50412B"/>
                </a:solidFill>
              </a:rPr>
              <a:t>tức</a:t>
            </a:r>
            <a:r>
              <a:rPr lang="en-US" sz="2000" b="1" dirty="0">
                <a:solidFill>
                  <a:srgbClr val="50412B"/>
                </a:solidFill>
              </a:rPr>
              <a:t> </a:t>
            </a:r>
            <a:r>
              <a:rPr lang="en-US" sz="2000" b="1" dirty="0" err="1">
                <a:solidFill>
                  <a:srgbClr val="50412B"/>
                </a:solidFill>
              </a:rPr>
              <a:t>là</a:t>
            </a:r>
            <a:r>
              <a:rPr lang="en-US" sz="2000" b="1" dirty="0">
                <a:solidFill>
                  <a:srgbClr val="50412B"/>
                </a:solidFill>
              </a:rPr>
              <a:t> </a:t>
            </a:r>
            <a:r>
              <a:rPr lang="en-US" sz="2000" b="1" dirty="0" err="1">
                <a:solidFill>
                  <a:srgbClr val="50412B"/>
                </a:solidFill>
              </a:rPr>
              <a:t>cấp</a:t>
            </a:r>
            <a:r>
              <a:rPr lang="en-US" sz="2000" b="1" dirty="0">
                <a:solidFill>
                  <a:srgbClr val="50412B"/>
                </a:solidFill>
              </a:rPr>
              <a:t> </a:t>
            </a:r>
            <a:r>
              <a:rPr lang="en-US" sz="2000" b="1" dirty="0" err="1">
                <a:solidFill>
                  <a:srgbClr val="50412B"/>
                </a:solidFill>
              </a:rPr>
              <a:t>dưới</a:t>
            </a:r>
            <a:r>
              <a:rPr lang="hu-HU" sz="2000" b="1" dirty="0">
                <a:solidFill>
                  <a:srgbClr val="50412B"/>
                </a:solidFill>
              </a:rPr>
              <a:t>) </a:t>
            </a:r>
            <a:r>
              <a:rPr lang="en-US" sz="2000" b="1" dirty="0" err="1">
                <a:solidFill>
                  <a:srgbClr val="50412B"/>
                </a:solidFill>
              </a:rPr>
              <a:t>của</a:t>
            </a:r>
            <a:r>
              <a:rPr lang="en-US" sz="2000" b="1" dirty="0">
                <a:solidFill>
                  <a:srgbClr val="50412B"/>
                </a:solidFill>
              </a:rPr>
              <a:t> </a:t>
            </a:r>
            <a:r>
              <a:rPr lang="en-US" sz="2000" b="1" dirty="0" err="1">
                <a:solidFill>
                  <a:srgbClr val="50412B"/>
                </a:solidFill>
              </a:rPr>
              <a:t>người</a:t>
            </a:r>
            <a:r>
              <a:rPr lang="en-US" sz="2000" b="1" dirty="0">
                <a:solidFill>
                  <a:srgbClr val="50412B"/>
                </a:solidFill>
              </a:rPr>
              <a:t> </a:t>
            </a:r>
            <a:r>
              <a:rPr lang="en-US" sz="2000" b="1" dirty="0" err="1">
                <a:solidFill>
                  <a:srgbClr val="50412B"/>
                </a:solidFill>
              </a:rPr>
              <a:t>khác</a:t>
            </a:r>
            <a:r>
              <a:rPr lang="hu-HU" sz="2000" b="1" dirty="0">
                <a:solidFill>
                  <a:srgbClr val="50412B"/>
                </a:solidFill>
              </a:rPr>
              <a:t>, </a:t>
            </a:r>
            <a:r>
              <a:rPr lang="en-US" sz="2000" b="1" dirty="0" err="1">
                <a:solidFill>
                  <a:srgbClr val="50412B"/>
                </a:solidFill>
              </a:rPr>
              <a:t>của</a:t>
            </a:r>
            <a:r>
              <a:rPr lang="en-US" sz="2000" b="1" dirty="0">
                <a:solidFill>
                  <a:srgbClr val="50412B"/>
                </a:solidFill>
              </a:rPr>
              <a:t> </a:t>
            </a:r>
            <a:r>
              <a:rPr lang="en-US" sz="2000" b="1" dirty="0" err="1">
                <a:solidFill>
                  <a:srgbClr val="50412B"/>
                </a:solidFill>
              </a:rPr>
              <a:t>nhà</a:t>
            </a:r>
            <a:r>
              <a:rPr lang="en-US" sz="2000" b="1" dirty="0">
                <a:solidFill>
                  <a:srgbClr val="50412B"/>
                </a:solidFill>
              </a:rPr>
              <a:t> </a:t>
            </a:r>
            <a:r>
              <a:rPr lang="en-US" sz="2000" b="1" dirty="0" err="1">
                <a:solidFill>
                  <a:srgbClr val="50412B"/>
                </a:solidFill>
              </a:rPr>
              <a:t>bảo</a:t>
            </a:r>
            <a:r>
              <a:rPr lang="en-US" sz="2000" b="1" dirty="0">
                <a:solidFill>
                  <a:srgbClr val="50412B"/>
                </a:solidFill>
              </a:rPr>
              <a:t> </a:t>
            </a:r>
            <a:r>
              <a:rPr lang="en-US" sz="2000" b="1" dirty="0" err="1">
                <a:solidFill>
                  <a:srgbClr val="50412B"/>
                </a:solidFill>
              </a:rPr>
              <a:t>trợ</a:t>
            </a:r>
            <a:r>
              <a:rPr lang="hu-HU" sz="2000" b="1" dirty="0">
                <a:solidFill>
                  <a:srgbClr val="50412B"/>
                </a:solidFill>
              </a:rPr>
              <a:t>;</a:t>
            </a:r>
            <a:endParaRPr lang="hu-HU" sz="2000" dirty="0">
              <a:solidFill>
                <a:srgbClr val="50412B"/>
              </a:solidFill>
            </a:endParaRPr>
          </a:p>
          <a:p>
            <a:pPr marL="800100" lvl="1" indent="-342900">
              <a:spcAft>
                <a:spcPts val="600"/>
              </a:spcAft>
              <a:buClr>
                <a:srgbClr val="4D7C8B"/>
              </a:buClr>
              <a:buSzPct val="100000"/>
              <a:buFont typeface="Calibri" panose="020F0502020204030204" pitchFamily="34" charset="0"/>
              <a:buChar char="●"/>
            </a:pPr>
            <a:r>
              <a:rPr lang="en-US" sz="2000" b="1" dirty="0" err="1">
                <a:solidFill>
                  <a:srgbClr val="50412B"/>
                </a:solidFill>
              </a:rPr>
              <a:t>Sự</a:t>
            </a:r>
            <a:r>
              <a:rPr lang="en-US" sz="2000" b="1" dirty="0">
                <a:solidFill>
                  <a:srgbClr val="50412B"/>
                </a:solidFill>
              </a:rPr>
              <a:t> </a:t>
            </a:r>
            <a:r>
              <a:rPr lang="en-US" sz="2000" b="1" dirty="0" err="1">
                <a:solidFill>
                  <a:srgbClr val="50412B"/>
                </a:solidFill>
              </a:rPr>
              <a:t>vô</a:t>
            </a:r>
            <a:r>
              <a:rPr lang="en-US" sz="2000" b="1" dirty="0">
                <a:solidFill>
                  <a:srgbClr val="50412B"/>
                </a:solidFill>
              </a:rPr>
              <a:t> </a:t>
            </a:r>
            <a:r>
              <a:rPr lang="en-US" sz="2000" b="1" dirty="0" err="1">
                <a:solidFill>
                  <a:srgbClr val="50412B"/>
                </a:solidFill>
              </a:rPr>
              <a:t>điều</a:t>
            </a:r>
            <a:r>
              <a:rPr lang="en-US" sz="2000" b="1" dirty="0">
                <a:solidFill>
                  <a:srgbClr val="50412B"/>
                </a:solidFill>
              </a:rPr>
              <a:t> </a:t>
            </a:r>
            <a:r>
              <a:rPr lang="en-US" sz="2000" b="1" dirty="0" err="1">
                <a:solidFill>
                  <a:srgbClr val="50412B"/>
                </a:solidFill>
              </a:rPr>
              <a:t>kiện</a:t>
            </a:r>
            <a:r>
              <a:rPr lang="en-US" sz="2000" b="1" dirty="0">
                <a:solidFill>
                  <a:srgbClr val="50412B"/>
                </a:solidFill>
              </a:rPr>
              <a:t> </a:t>
            </a:r>
            <a:r>
              <a:rPr lang="hu-HU" sz="2000" b="1" dirty="0">
                <a:solidFill>
                  <a:srgbClr val="50412B"/>
                </a:solidFill>
              </a:rPr>
              <a:t>và </a:t>
            </a:r>
            <a:r>
              <a:rPr lang="en-US" sz="2000" b="1" dirty="0" err="1">
                <a:solidFill>
                  <a:srgbClr val="50412B"/>
                </a:solidFill>
              </a:rPr>
              <a:t>sự</a:t>
            </a:r>
            <a:r>
              <a:rPr lang="en-US" sz="2000" b="1" dirty="0">
                <a:solidFill>
                  <a:srgbClr val="50412B"/>
                </a:solidFill>
              </a:rPr>
              <a:t> </a:t>
            </a:r>
            <a:r>
              <a:rPr lang="en-US" sz="2000" b="1" dirty="0" err="1">
                <a:solidFill>
                  <a:srgbClr val="50412B"/>
                </a:solidFill>
              </a:rPr>
              <a:t>bất</a:t>
            </a:r>
            <a:r>
              <a:rPr lang="en-US" sz="2000" b="1" dirty="0">
                <a:solidFill>
                  <a:srgbClr val="50412B"/>
                </a:solidFill>
              </a:rPr>
              <a:t> </a:t>
            </a:r>
            <a:r>
              <a:rPr lang="en-US" sz="2000" b="1" dirty="0" err="1">
                <a:solidFill>
                  <a:srgbClr val="50412B"/>
                </a:solidFill>
              </a:rPr>
              <a:t>bình</a:t>
            </a:r>
            <a:r>
              <a:rPr lang="en-US" sz="2000" b="1" dirty="0">
                <a:solidFill>
                  <a:srgbClr val="50412B"/>
                </a:solidFill>
              </a:rPr>
              <a:t> </a:t>
            </a:r>
            <a:r>
              <a:rPr lang="en-US" sz="2000" b="1" dirty="0" err="1">
                <a:solidFill>
                  <a:srgbClr val="50412B"/>
                </a:solidFill>
              </a:rPr>
              <a:t>đẳng</a:t>
            </a:r>
            <a:r>
              <a:rPr lang="en-US" sz="2000" b="1" dirty="0">
                <a:solidFill>
                  <a:srgbClr val="50412B"/>
                </a:solidFill>
              </a:rPr>
              <a:t> </a:t>
            </a:r>
            <a:r>
              <a:rPr lang="en-US" sz="2000" b="1" dirty="0" err="1">
                <a:solidFill>
                  <a:srgbClr val="50412B"/>
                </a:solidFill>
              </a:rPr>
              <a:t>quyền</a:t>
            </a:r>
            <a:r>
              <a:rPr lang="en-US" sz="2000" b="1" dirty="0">
                <a:solidFill>
                  <a:srgbClr val="50412B"/>
                </a:solidFill>
              </a:rPr>
              <a:t> </a:t>
            </a:r>
            <a:r>
              <a:rPr lang="en-US" sz="2000" b="1" dirty="0" err="1">
                <a:solidFill>
                  <a:srgbClr val="50412B"/>
                </a:solidFill>
              </a:rPr>
              <a:t>lực</a:t>
            </a:r>
            <a:r>
              <a:rPr lang="en-US" sz="2000" b="1" dirty="0">
                <a:solidFill>
                  <a:srgbClr val="50412B"/>
                </a:solidFill>
              </a:rPr>
              <a:t> </a:t>
            </a:r>
            <a:r>
              <a:rPr lang="en-US" sz="2000" dirty="0" err="1">
                <a:solidFill>
                  <a:srgbClr val="50412B"/>
                </a:solidFill>
              </a:rPr>
              <a:t>là</a:t>
            </a:r>
            <a:r>
              <a:rPr lang="en-US" sz="2000" dirty="0">
                <a:solidFill>
                  <a:srgbClr val="50412B"/>
                </a:solidFill>
              </a:rPr>
              <a:t> </a:t>
            </a:r>
            <a:r>
              <a:rPr lang="en-US" sz="2000" dirty="0" err="1">
                <a:solidFill>
                  <a:srgbClr val="50412B"/>
                </a:solidFill>
              </a:rPr>
              <a:t>các</a:t>
            </a:r>
            <a:r>
              <a:rPr lang="en-US" sz="2000" dirty="0">
                <a:solidFill>
                  <a:srgbClr val="50412B"/>
                </a:solidFill>
              </a:rPr>
              <a:t> </a:t>
            </a:r>
            <a:r>
              <a:rPr lang="en-US" sz="2000" dirty="0" err="1">
                <a:solidFill>
                  <a:srgbClr val="50412B"/>
                </a:solidFill>
              </a:rPr>
              <a:t>yếu</a:t>
            </a:r>
            <a:r>
              <a:rPr lang="en-US" sz="2000" dirty="0">
                <a:solidFill>
                  <a:srgbClr val="50412B"/>
                </a:solidFill>
              </a:rPr>
              <a:t> </a:t>
            </a:r>
            <a:r>
              <a:rPr lang="en-US" sz="2000" dirty="0" err="1">
                <a:solidFill>
                  <a:srgbClr val="50412B"/>
                </a:solidFill>
              </a:rPr>
              <a:t>tố</a:t>
            </a:r>
            <a:r>
              <a:rPr lang="en-US" sz="2000" dirty="0">
                <a:solidFill>
                  <a:srgbClr val="50412B"/>
                </a:solidFill>
              </a:rPr>
              <a:t> </a:t>
            </a:r>
            <a:r>
              <a:rPr lang="en-US" sz="2000" dirty="0" err="1">
                <a:solidFill>
                  <a:srgbClr val="50412B"/>
                </a:solidFill>
              </a:rPr>
              <a:t>hiện</a:t>
            </a:r>
            <a:r>
              <a:rPr lang="en-US" sz="2000" dirty="0">
                <a:solidFill>
                  <a:srgbClr val="50412B"/>
                </a:solidFill>
              </a:rPr>
              <a:t> </a:t>
            </a:r>
            <a:r>
              <a:rPr lang="en-US" sz="2000" dirty="0" err="1">
                <a:solidFill>
                  <a:srgbClr val="50412B"/>
                </a:solidFill>
              </a:rPr>
              <a:t>diện</a:t>
            </a:r>
            <a:r>
              <a:rPr lang="en-US" sz="2000" dirty="0">
                <a:solidFill>
                  <a:srgbClr val="50412B"/>
                </a:solidFill>
              </a:rPr>
              <a:t> </a:t>
            </a:r>
            <a:r>
              <a:rPr lang="en-US" sz="2000" dirty="0" err="1">
                <a:solidFill>
                  <a:srgbClr val="50412B"/>
                </a:solidFill>
              </a:rPr>
              <a:t>được</a:t>
            </a:r>
            <a:r>
              <a:rPr lang="en-US" sz="2000" dirty="0">
                <a:solidFill>
                  <a:srgbClr val="50412B"/>
                </a:solidFill>
              </a:rPr>
              <a:t> </a:t>
            </a:r>
            <a:r>
              <a:rPr lang="en-US" sz="2000" dirty="0" err="1">
                <a:solidFill>
                  <a:srgbClr val="50412B"/>
                </a:solidFill>
              </a:rPr>
              <a:t>nhấn</a:t>
            </a:r>
            <a:r>
              <a:rPr lang="en-US" sz="2000" dirty="0">
                <a:solidFill>
                  <a:srgbClr val="50412B"/>
                </a:solidFill>
              </a:rPr>
              <a:t> </a:t>
            </a:r>
            <a:r>
              <a:rPr lang="en-US" sz="2000" dirty="0" err="1">
                <a:solidFill>
                  <a:srgbClr val="50412B"/>
                </a:solidFill>
              </a:rPr>
              <a:t>mạnh</a:t>
            </a:r>
            <a:r>
              <a:rPr lang="hu-HU" sz="2000" dirty="0">
                <a:solidFill>
                  <a:srgbClr val="50412B"/>
                </a:solidFill>
              </a:rPr>
              <a:t>; </a:t>
            </a:r>
          </a:p>
          <a:p>
            <a:pPr marL="800100" lvl="1" indent="-342900">
              <a:spcAft>
                <a:spcPts val="600"/>
              </a:spcAft>
              <a:buClr>
                <a:srgbClr val="4D7C8B"/>
              </a:buClr>
              <a:buSzPct val="100000"/>
              <a:buFont typeface="Calibri" panose="020F0502020204030204" pitchFamily="34" charset="0"/>
              <a:buChar char="●"/>
            </a:pPr>
            <a:r>
              <a:rPr lang="en-US" sz="2000" dirty="0" err="1">
                <a:solidFill>
                  <a:srgbClr val="50412B"/>
                </a:solidFill>
              </a:rPr>
              <a:t>Quan</a:t>
            </a:r>
            <a:r>
              <a:rPr lang="en-US" sz="2000" dirty="0">
                <a:solidFill>
                  <a:srgbClr val="50412B"/>
                </a:solidFill>
              </a:rPr>
              <a:t> </a:t>
            </a:r>
            <a:r>
              <a:rPr lang="en-US" sz="2000" dirty="0" err="1">
                <a:solidFill>
                  <a:srgbClr val="50412B"/>
                </a:solidFill>
              </a:rPr>
              <a:t>hệ</a:t>
            </a:r>
            <a:r>
              <a:rPr lang="en-US" sz="2000" b="1" dirty="0">
                <a:solidFill>
                  <a:srgbClr val="50412B"/>
                </a:solidFill>
              </a:rPr>
              <a:t> </a:t>
            </a:r>
            <a:r>
              <a:rPr lang="en-US" sz="2000" b="1" dirty="0" err="1">
                <a:solidFill>
                  <a:srgbClr val="50412B"/>
                </a:solidFill>
              </a:rPr>
              <a:t>ép</a:t>
            </a:r>
            <a:r>
              <a:rPr lang="en-US" sz="2000" b="1" dirty="0">
                <a:solidFill>
                  <a:srgbClr val="50412B"/>
                </a:solidFill>
              </a:rPr>
              <a:t> </a:t>
            </a:r>
            <a:r>
              <a:rPr lang="en-US" sz="2000" b="1" dirty="0" err="1">
                <a:solidFill>
                  <a:srgbClr val="50412B"/>
                </a:solidFill>
              </a:rPr>
              <a:t>buộc</a:t>
            </a:r>
            <a:r>
              <a:rPr lang="hu-HU" sz="2000" dirty="0">
                <a:solidFill>
                  <a:srgbClr val="50412B"/>
                </a:solidFill>
              </a:rPr>
              <a:t>, </a:t>
            </a:r>
            <a:r>
              <a:rPr lang="en-US" sz="2000" dirty="0" err="1">
                <a:solidFill>
                  <a:srgbClr val="50412B"/>
                </a:solidFill>
              </a:rPr>
              <a:t>mà</a:t>
            </a:r>
            <a:r>
              <a:rPr lang="en-US" sz="2000" dirty="0">
                <a:solidFill>
                  <a:srgbClr val="50412B"/>
                </a:solidFill>
              </a:rPr>
              <a:t> </a:t>
            </a:r>
            <a:r>
              <a:rPr lang="en-US" sz="2000" b="1" dirty="0" err="1">
                <a:solidFill>
                  <a:srgbClr val="50412B"/>
                </a:solidFill>
              </a:rPr>
              <a:t>không</a:t>
            </a:r>
            <a:r>
              <a:rPr lang="en-US" sz="2000" b="1" dirty="0">
                <a:solidFill>
                  <a:srgbClr val="50412B"/>
                </a:solidFill>
              </a:rPr>
              <a:t> </a:t>
            </a:r>
            <a:r>
              <a:rPr lang="en-US" sz="2000" b="1" dirty="0" err="1">
                <a:solidFill>
                  <a:srgbClr val="50412B"/>
                </a:solidFill>
              </a:rPr>
              <a:t>có</a:t>
            </a:r>
            <a:r>
              <a:rPr lang="en-US" sz="2000" b="1" dirty="0">
                <a:solidFill>
                  <a:srgbClr val="50412B"/>
                </a:solidFill>
              </a:rPr>
              <a:t> </a:t>
            </a:r>
            <a:r>
              <a:rPr lang="en-US" sz="2000" b="1" dirty="0" err="1">
                <a:solidFill>
                  <a:srgbClr val="50412B"/>
                </a:solidFill>
              </a:rPr>
              <a:t>sự</a:t>
            </a:r>
            <a:r>
              <a:rPr lang="en-US" sz="2000" b="1" dirty="0">
                <a:solidFill>
                  <a:srgbClr val="50412B"/>
                </a:solidFill>
              </a:rPr>
              <a:t> </a:t>
            </a:r>
            <a:r>
              <a:rPr lang="en-US" sz="2000" b="1" dirty="0" err="1">
                <a:solidFill>
                  <a:srgbClr val="50412B"/>
                </a:solidFill>
              </a:rPr>
              <a:t>gia</a:t>
            </a:r>
            <a:r>
              <a:rPr lang="en-US" sz="2000" b="1" dirty="0">
                <a:solidFill>
                  <a:srgbClr val="50412B"/>
                </a:solidFill>
              </a:rPr>
              <a:t> </a:t>
            </a:r>
            <a:r>
              <a:rPr lang="en-US" sz="2000" b="1" dirty="0" err="1">
                <a:solidFill>
                  <a:srgbClr val="50412B"/>
                </a:solidFill>
              </a:rPr>
              <a:t>nhập</a:t>
            </a:r>
            <a:r>
              <a:rPr lang="en-US" sz="2000" b="1" dirty="0">
                <a:solidFill>
                  <a:srgbClr val="50412B"/>
                </a:solidFill>
              </a:rPr>
              <a:t> </a:t>
            </a:r>
            <a:r>
              <a:rPr lang="en-US" sz="2000" b="1" dirty="0" err="1">
                <a:solidFill>
                  <a:srgbClr val="50412B"/>
                </a:solidFill>
              </a:rPr>
              <a:t>tự</a:t>
            </a:r>
            <a:r>
              <a:rPr lang="en-US" sz="2000" b="1" dirty="0">
                <a:solidFill>
                  <a:srgbClr val="50412B"/>
                </a:solidFill>
              </a:rPr>
              <a:t> do </a:t>
            </a:r>
            <a:r>
              <a:rPr lang="en-US" sz="2000" dirty="0" err="1">
                <a:solidFill>
                  <a:srgbClr val="50412B"/>
                </a:solidFill>
              </a:rPr>
              <a:t>vào</a:t>
            </a:r>
            <a:r>
              <a:rPr lang="en-US" sz="2000" dirty="0">
                <a:solidFill>
                  <a:srgbClr val="50412B"/>
                </a:solidFill>
              </a:rPr>
              <a:t> </a:t>
            </a:r>
            <a:r>
              <a:rPr lang="en-US" sz="2000" dirty="0" err="1">
                <a:solidFill>
                  <a:srgbClr val="50412B"/>
                </a:solidFill>
              </a:rPr>
              <a:t>mạng</a:t>
            </a:r>
            <a:r>
              <a:rPr lang="en-US" sz="2000" dirty="0">
                <a:solidFill>
                  <a:srgbClr val="50412B"/>
                </a:solidFill>
              </a:rPr>
              <a:t> </a:t>
            </a:r>
            <a:r>
              <a:rPr lang="en-US" sz="2000" dirty="0" err="1">
                <a:solidFill>
                  <a:srgbClr val="50412B"/>
                </a:solidFill>
              </a:rPr>
              <a:t>lưới</a:t>
            </a:r>
            <a:r>
              <a:rPr lang="hu-HU" sz="2000" dirty="0">
                <a:solidFill>
                  <a:srgbClr val="50412B"/>
                </a:solidFill>
              </a:rPr>
              <a:t> và </a:t>
            </a:r>
            <a:r>
              <a:rPr lang="en-US" sz="2000" b="1" dirty="0" err="1">
                <a:solidFill>
                  <a:srgbClr val="50412B"/>
                </a:solidFill>
              </a:rPr>
              <a:t>không</a:t>
            </a:r>
            <a:r>
              <a:rPr lang="en-US" sz="2000" b="1" dirty="0">
                <a:solidFill>
                  <a:srgbClr val="50412B"/>
                </a:solidFill>
              </a:rPr>
              <a:t> </a:t>
            </a:r>
            <a:r>
              <a:rPr lang="en-US" sz="2000" b="1" dirty="0" err="1">
                <a:solidFill>
                  <a:srgbClr val="50412B"/>
                </a:solidFill>
              </a:rPr>
              <a:t>có</a:t>
            </a:r>
            <a:r>
              <a:rPr lang="en-US" sz="2000" b="1" dirty="0">
                <a:solidFill>
                  <a:srgbClr val="50412B"/>
                </a:solidFill>
              </a:rPr>
              <a:t> </a:t>
            </a:r>
            <a:r>
              <a:rPr lang="en-US" sz="2000" b="1" dirty="0" err="1">
                <a:solidFill>
                  <a:srgbClr val="50412B"/>
                </a:solidFill>
              </a:rPr>
              <a:t>sự</a:t>
            </a:r>
            <a:r>
              <a:rPr lang="en-US" sz="2000" b="1" dirty="0">
                <a:solidFill>
                  <a:srgbClr val="50412B"/>
                </a:solidFill>
              </a:rPr>
              <a:t> </a:t>
            </a:r>
            <a:r>
              <a:rPr lang="en-US" sz="2000" b="1" dirty="0" err="1">
                <a:solidFill>
                  <a:srgbClr val="50412B"/>
                </a:solidFill>
              </a:rPr>
              <a:t>ra</a:t>
            </a:r>
            <a:r>
              <a:rPr lang="en-US" sz="2000" b="1" dirty="0">
                <a:solidFill>
                  <a:srgbClr val="50412B"/>
                </a:solidFill>
              </a:rPr>
              <a:t> </a:t>
            </a:r>
            <a:r>
              <a:rPr lang="en-US" sz="2000" b="1" dirty="0" err="1">
                <a:solidFill>
                  <a:srgbClr val="50412B"/>
                </a:solidFill>
              </a:rPr>
              <a:t>đi</a:t>
            </a:r>
            <a:r>
              <a:rPr lang="en-US" sz="2000" b="1" dirty="0">
                <a:solidFill>
                  <a:srgbClr val="50412B"/>
                </a:solidFill>
              </a:rPr>
              <a:t> </a:t>
            </a:r>
            <a:r>
              <a:rPr lang="en-US" sz="2000" b="1" dirty="0" err="1">
                <a:solidFill>
                  <a:srgbClr val="50412B"/>
                </a:solidFill>
              </a:rPr>
              <a:t>tự</a:t>
            </a:r>
            <a:r>
              <a:rPr lang="en-US" sz="2000" b="1" dirty="0">
                <a:solidFill>
                  <a:srgbClr val="50412B"/>
                </a:solidFill>
              </a:rPr>
              <a:t> do </a:t>
            </a:r>
            <a:r>
              <a:rPr lang="en-US" sz="2000" dirty="0" err="1">
                <a:solidFill>
                  <a:srgbClr val="50412B"/>
                </a:solidFill>
              </a:rPr>
              <a:t>khỏi</a:t>
            </a:r>
            <a:r>
              <a:rPr lang="en-US" sz="2000" dirty="0">
                <a:solidFill>
                  <a:srgbClr val="50412B"/>
                </a:solidFill>
              </a:rPr>
              <a:t> </a:t>
            </a:r>
            <a:r>
              <a:rPr lang="en-US" sz="2000" dirty="0" err="1">
                <a:solidFill>
                  <a:srgbClr val="50412B"/>
                </a:solidFill>
              </a:rPr>
              <a:t>mạng</a:t>
            </a:r>
            <a:r>
              <a:rPr lang="en-US" sz="2000" dirty="0">
                <a:solidFill>
                  <a:srgbClr val="50412B"/>
                </a:solidFill>
              </a:rPr>
              <a:t> </a:t>
            </a:r>
            <a:r>
              <a:rPr lang="en-US" sz="2000" dirty="0" err="1">
                <a:solidFill>
                  <a:srgbClr val="50412B"/>
                </a:solidFill>
              </a:rPr>
              <a:t>lưới</a:t>
            </a:r>
            <a:r>
              <a:rPr lang="hu-HU" sz="2000" dirty="0">
                <a:solidFill>
                  <a:srgbClr val="50412B"/>
                </a:solidFill>
              </a:rPr>
              <a:t>.</a:t>
            </a:r>
          </a:p>
        </p:txBody>
      </p:sp>
    </p:spTree>
    <p:extLst>
      <p:ext uri="{BB962C8B-B14F-4D97-AF65-F5344CB8AC3E}">
        <p14:creationId xmlns:p14="http://schemas.microsoft.com/office/powerpoint/2010/main" val="1591195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267494"/>
            <a:ext cx="8928100" cy="915988"/>
          </a:xfrm>
        </p:spPr>
        <p:txBody>
          <a:bodyPr anchor="ctr">
            <a:noAutofit/>
          </a:bodyPr>
          <a:lstStyle/>
          <a:p>
            <a:pPr>
              <a:lnSpc>
                <a:spcPct val="115000"/>
              </a:lnSpc>
            </a:pPr>
            <a:r>
              <a:rPr lang="pt-BR" sz="2800" b="1" dirty="0">
                <a:solidFill>
                  <a:srgbClr val="8D503B"/>
                </a:solidFill>
                <a:ea typeface="Calibri" pitchFamily="34" charset="0"/>
                <a:cs typeface="Times New Roman" pitchFamily="18" charset="0"/>
              </a:rPr>
              <a:t>So sánh các quan hệ bảo trợ và không-bảo trợ</a:t>
            </a:r>
            <a:endParaRPr lang="hu-HU" sz="2800" dirty="0">
              <a:solidFill>
                <a:srgbClr val="8D503B"/>
              </a:solidFill>
            </a:endParaRPr>
          </a:p>
        </p:txBody>
      </p:sp>
      <p:graphicFrame>
        <p:nvGraphicFramePr>
          <p:cNvPr id="3" name="Táblázat 2"/>
          <p:cNvGraphicFramePr>
            <a:graphicFrameLocks noGrp="1"/>
          </p:cNvGraphicFramePr>
          <p:nvPr>
            <p:extLst>
              <p:ext uri="{D42A27DB-BD31-4B8C-83A1-F6EECF244321}">
                <p14:modId xmlns:p14="http://schemas.microsoft.com/office/powerpoint/2010/main" val="3917731716"/>
              </p:ext>
            </p:extLst>
          </p:nvPr>
        </p:nvGraphicFramePr>
        <p:xfrm>
          <a:off x="521550" y="1396255"/>
          <a:ext cx="8082898" cy="3371803"/>
        </p:xfrm>
        <a:graphic>
          <a:graphicData uri="http://schemas.openxmlformats.org/drawingml/2006/table">
            <a:tbl>
              <a:tblPr>
                <a:tableStyleId>{616DA210-FB5B-4158-B5E0-FEB733F419BA}</a:tableStyleId>
              </a:tblPr>
              <a:tblGrid>
                <a:gridCol w="1746194">
                  <a:extLst>
                    <a:ext uri="{9D8B030D-6E8A-4147-A177-3AD203B41FA5}">
                      <a16:colId xmlns:a16="http://schemas.microsoft.com/office/drawing/2014/main" val="536586449"/>
                    </a:ext>
                  </a:extLst>
                </a:gridCol>
                <a:gridCol w="2880320">
                  <a:extLst>
                    <a:ext uri="{9D8B030D-6E8A-4147-A177-3AD203B41FA5}">
                      <a16:colId xmlns:a16="http://schemas.microsoft.com/office/drawing/2014/main" val="1081503462"/>
                    </a:ext>
                  </a:extLst>
                </a:gridCol>
                <a:gridCol w="3456384">
                  <a:extLst>
                    <a:ext uri="{9D8B030D-6E8A-4147-A177-3AD203B41FA5}">
                      <a16:colId xmlns:a16="http://schemas.microsoft.com/office/drawing/2014/main" val="1160723713"/>
                    </a:ext>
                  </a:extLst>
                </a:gridCol>
              </a:tblGrid>
              <a:tr h="864094">
                <a:tc>
                  <a:txBody>
                    <a:bodyPr/>
                    <a:lstStyle/>
                    <a:p>
                      <a:pPr marL="0" algn="ctr" defTabSz="914400" rtl="0" eaLnBrk="1" latinLnBrk="0" hangingPunct="1">
                        <a:lnSpc>
                          <a:spcPct val="110000"/>
                        </a:lnSpc>
                        <a:spcAft>
                          <a:spcPts val="0"/>
                        </a:spcAft>
                      </a:pPr>
                      <a:endParaRPr lang="hu-HU" sz="2000" b="1" kern="1200" dirty="0">
                        <a:solidFill>
                          <a:srgbClr val="4D7C85"/>
                        </a:solidFill>
                        <a:effectLst/>
                        <a:latin typeface="+mn-lt"/>
                        <a:ea typeface="+mn-ea"/>
                        <a:cs typeface="+mn-cs"/>
                      </a:endParaRP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0000"/>
                        </a:lnSpc>
                        <a:spcAft>
                          <a:spcPts val="0"/>
                        </a:spcAft>
                      </a:pPr>
                      <a:r>
                        <a:rPr lang="en-US" sz="2400" b="1" kern="1200" dirty="0">
                          <a:solidFill>
                            <a:srgbClr val="4D7C85"/>
                          </a:solidFill>
                          <a:effectLst/>
                          <a:latin typeface="+mn-lt"/>
                          <a:ea typeface="+mn-ea"/>
                          <a:cs typeface="+mn-cs"/>
                        </a:rPr>
                        <a:t>K</a:t>
                      </a:r>
                      <a:r>
                        <a:rPr lang="hu-HU" sz="2400" b="1" kern="1200" dirty="0">
                          <a:solidFill>
                            <a:srgbClr val="4D7C85"/>
                          </a:solidFill>
                          <a:effectLst/>
                          <a:latin typeface="+mn-lt"/>
                          <a:ea typeface="+mn-ea"/>
                          <a:cs typeface="+mn-cs"/>
                        </a:rPr>
                        <a:t>hông-bảo trợ</a:t>
                      </a:r>
                      <a:endParaRPr lang="hu-HU" sz="2000" b="1" kern="1200" dirty="0">
                        <a:solidFill>
                          <a:srgbClr val="4D7C85"/>
                        </a:solidFill>
                        <a:effectLst/>
                        <a:latin typeface="+mn-lt"/>
                        <a:ea typeface="+mn-ea"/>
                        <a:cs typeface="+mn-cs"/>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0000"/>
                        </a:lnSpc>
                        <a:spcAft>
                          <a:spcPts val="0"/>
                        </a:spcAft>
                      </a:pPr>
                      <a:r>
                        <a:rPr lang="en-US" sz="2400" b="1" kern="1200" dirty="0">
                          <a:solidFill>
                            <a:srgbClr val="4D7C85"/>
                          </a:solidFill>
                          <a:effectLst/>
                          <a:latin typeface="+mn-lt"/>
                          <a:ea typeface="+mn-ea"/>
                          <a:cs typeface="+mn-cs"/>
                        </a:rPr>
                        <a:t>B</a:t>
                      </a:r>
                      <a:r>
                        <a:rPr lang="hu-HU" sz="2400" b="1" kern="1200" dirty="0">
                          <a:solidFill>
                            <a:srgbClr val="4D7C85"/>
                          </a:solidFill>
                          <a:effectLst/>
                          <a:latin typeface="+mn-lt"/>
                          <a:ea typeface="+mn-ea"/>
                          <a:cs typeface="+mn-cs"/>
                        </a:rPr>
                        <a:t>ảo trợ</a:t>
                      </a:r>
                      <a:endParaRPr lang="hu-HU" sz="2000" b="1" kern="1200" dirty="0">
                        <a:solidFill>
                          <a:srgbClr val="4D7C85"/>
                        </a:solidFill>
                        <a:effectLst/>
                        <a:latin typeface="+mn-lt"/>
                        <a:ea typeface="+mn-ea"/>
                        <a:cs typeface="+mn-cs"/>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860569870"/>
                  </a:ext>
                </a:extLst>
              </a:tr>
              <a:tr h="492241">
                <a:tc>
                  <a:txBody>
                    <a:bodyPr/>
                    <a:lstStyle/>
                    <a:p>
                      <a:pPr marL="0" algn="l" defTabSz="914400" rtl="0" eaLnBrk="1" latinLnBrk="0" hangingPunct="1">
                        <a:lnSpc>
                          <a:spcPct val="115000"/>
                        </a:lnSpc>
                        <a:spcAft>
                          <a:spcPts val="0"/>
                        </a:spcAft>
                      </a:pPr>
                      <a:r>
                        <a:rPr lang="hu-HU" sz="2000" b="1" i="1" kern="1200" dirty="0">
                          <a:solidFill>
                            <a:srgbClr val="504131"/>
                          </a:solidFill>
                          <a:effectLst/>
                          <a:latin typeface="+mn-lt"/>
                          <a:ea typeface="+mn-ea"/>
                          <a:cs typeface="+mn-cs"/>
                        </a:rPr>
                        <a:t>các định chế</a:t>
                      </a: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chính thức</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phi-chính thức</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839050324"/>
                  </a:ext>
                </a:extLst>
              </a:tr>
              <a:tr h="492241">
                <a:tc>
                  <a:txBody>
                    <a:bodyPr/>
                    <a:lstStyle/>
                    <a:p>
                      <a:pPr marL="0" algn="l" defTabSz="914400" rtl="0" eaLnBrk="1" latinLnBrk="0" hangingPunct="1">
                        <a:lnSpc>
                          <a:spcPct val="115000"/>
                        </a:lnSpc>
                        <a:spcAft>
                          <a:spcPts val="0"/>
                        </a:spcAft>
                      </a:pPr>
                      <a:r>
                        <a:rPr lang="hu-HU" sz="2000" b="1" i="1" kern="1200" dirty="0">
                          <a:solidFill>
                            <a:srgbClr val="504131"/>
                          </a:solidFill>
                          <a:effectLst/>
                          <a:latin typeface="+mn-lt"/>
                          <a:ea typeface="+mn-ea"/>
                          <a:cs typeface="+mn-cs"/>
                        </a:rPr>
                        <a:t>quy định</a:t>
                      </a: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chuẩn tắc</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tùy ý</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745635070"/>
                  </a:ext>
                </a:extLst>
              </a:tr>
              <a:tr h="492241">
                <a:tc>
                  <a:txBody>
                    <a:bodyPr/>
                    <a:lstStyle/>
                    <a:p>
                      <a:pPr marL="0" algn="l" defTabSz="914400" rtl="0" eaLnBrk="1" latinLnBrk="0" hangingPunct="1">
                        <a:lnSpc>
                          <a:spcPct val="115000"/>
                        </a:lnSpc>
                        <a:spcAft>
                          <a:spcPts val="0"/>
                        </a:spcAft>
                      </a:pPr>
                      <a:r>
                        <a:rPr lang="hu-HU" sz="2000" b="1" i="1" kern="1200" dirty="0">
                          <a:solidFill>
                            <a:srgbClr val="504131"/>
                          </a:solidFill>
                          <a:effectLst/>
                          <a:latin typeface="+mn-lt"/>
                          <a:ea typeface="+mn-ea"/>
                          <a:cs typeface="+mn-cs"/>
                        </a:rPr>
                        <a:t>Ủy quyền</a:t>
                      </a: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tập thể</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hu-HU" sz="2000" b="1" kern="1200" dirty="0">
                          <a:solidFill>
                            <a:srgbClr val="504131"/>
                          </a:solidFill>
                          <a:effectLst/>
                          <a:latin typeface="+mn-lt"/>
                          <a:ea typeface="+mn-ea"/>
                          <a:cs typeface="+mn-cs"/>
                        </a:rPr>
                        <a:t>cá nhân</a:t>
                      </a: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309194957"/>
                  </a:ext>
                </a:extLst>
              </a:tr>
              <a:tr h="778894">
                <a:tc>
                  <a:txBody>
                    <a:bodyPr/>
                    <a:lstStyle/>
                    <a:p>
                      <a:pPr marL="0" algn="l" defTabSz="914400" rtl="0" eaLnBrk="1" latinLnBrk="0" hangingPunct="1">
                        <a:lnSpc>
                          <a:spcPct val="115000"/>
                        </a:lnSpc>
                        <a:spcAft>
                          <a:spcPts val="0"/>
                        </a:spcAft>
                      </a:pPr>
                      <a:r>
                        <a:rPr lang="hu-HU" sz="2000" b="1" i="1" kern="1200" dirty="0">
                          <a:solidFill>
                            <a:srgbClr val="504131"/>
                          </a:solidFill>
                          <a:effectLst/>
                          <a:latin typeface="+mn-lt"/>
                          <a:ea typeface="+mn-ea"/>
                          <a:cs typeface="+mn-cs"/>
                        </a:rPr>
                        <a:t>Điều khiển</a:t>
                      </a:r>
                    </a:p>
                  </a:txBody>
                  <a:tcPr marL="68580" marR="68580" marT="0" marB="0" anchor="ctr">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en-US" sz="2000" b="1" kern="1200" dirty="0" err="1">
                          <a:solidFill>
                            <a:srgbClr val="504131"/>
                          </a:solidFill>
                          <a:effectLst/>
                          <a:latin typeface="+mn-lt"/>
                          <a:ea typeface="+mn-ea"/>
                          <a:cs typeface="+mn-cs"/>
                        </a:rPr>
                        <a:t>các</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chuỗi</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quan</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liêu</a:t>
                      </a:r>
                      <a:r>
                        <a:rPr lang="en-US" sz="2000" b="1" kern="1200" baseline="0" dirty="0">
                          <a:solidFill>
                            <a:srgbClr val="504131"/>
                          </a:solidFill>
                          <a:effectLst/>
                          <a:latin typeface="+mn-lt"/>
                          <a:ea typeface="+mn-ea"/>
                          <a:cs typeface="+mn-cs"/>
                        </a:rPr>
                        <a:t>/</a:t>
                      </a:r>
                      <a:r>
                        <a:rPr lang="en-US" sz="2000" b="1" kern="1200" baseline="0" dirty="0" err="1">
                          <a:solidFill>
                            <a:srgbClr val="504131"/>
                          </a:solidFill>
                          <a:effectLst/>
                          <a:latin typeface="+mn-lt"/>
                          <a:ea typeface="+mn-ea"/>
                          <a:cs typeface="+mn-cs"/>
                        </a:rPr>
                        <a:t>thể</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chế</a:t>
                      </a:r>
                      <a:endParaRPr lang="hu-HU" sz="2000" b="1" kern="1200" dirty="0">
                        <a:solidFill>
                          <a:srgbClr val="504131"/>
                        </a:solidFill>
                        <a:effectLst/>
                        <a:latin typeface="+mn-lt"/>
                        <a:ea typeface="+mn-ea"/>
                        <a:cs typeface="+mn-cs"/>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b="1" kern="1200" dirty="0" err="1">
                          <a:solidFill>
                            <a:srgbClr val="504131"/>
                          </a:solidFill>
                          <a:effectLst/>
                          <a:latin typeface="+mn-lt"/>
                          <a:ea typeface="+mn-ea"/>
                          <a:cs typeface="+mn-cs"/>
                        </a:rPr>
                        <a:t>các</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chuỗi</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người</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được</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bảo</a:t>
                      </a:r>
                      <a:r>
                        <a:rPr lang="en-US" sz="2000" b="1" kern="1200" baseline="0" dirty="0">
                          <a:solidFill>
                            <a:srgbClr val="504131"/>
                          </a:solidFill>
                          <a:effectLst/>
                          <a:latin typeface="+mn-lt"/>
                          <a:ea typeface="+mn-ea"/>
                          <a:cs typeface="+mn-cs"/>
                        </a:rPr>
                        <a:t> </a:t>
                      </a:r>
                      <a:r>
                        <a:rPr lang="en-US" sz="2000" b="1" kern="1200" baseline="0" dirty="0" err="1">
                          <a:solidFill>
                            <a:srgbClr val="504131"/>
                          </a:solidFill>
                          <a:effectLst/>
                          <a:latin typeface="+mn-lt"/>
                          <a:ea typeface="+mn-ea"/>
                          <a:cs typeface="+mn-cs"/>
                        </a:rPr>
                        <a:t>trợ</a:t>
                      </a:r>
                      <a:r>
                        <a:rPr lang="hu-HU" sz="2000" b="1" kern="1200" baseline="0" dirty="0">
                          <a:solidFill>
                            <a:srgbClr val="504131"/>
                          </a:solidFill>
                          <a:effectLst/>
                          <a:latin typeface="+mn-lt"/>
                          <a:ea typeface="+mn-ea"/>
                          <a:cs typeface="+mn-cs"/>
                        </a:rPr>
                        <a:t>/ cá nhân</a:t>
                      </a:r>
                      <a:br>
                        <a:rPr lang="hu-HU" sz="2000" b="1" kern="1200" baseline="0" dirty="0">
                          <a:solidFill>
                            <a:srgbClr val="504131"/>
                          </a:solidFill>
                          <a:effectLst/>
                          <a:latin typeface="+mn-lt"/>
                          <a:ea typeface="+mn-ea"/>
                          <a:cs typeface="+mn-cs"/>
                        </a:rPr>
                      </a:br>
                      <a:endParaRPr lang="hu-HU" sz="2000" b="1" kern="1200" dirty="0">
                        <a:solidFill>
                          <a:srgbClr val="504131"/>
                        </a:solidFill>
                        <a:effectLst/>
                        <a:latin typeface="+mn-lt"/>
                        <a:ea typeface="+mn-ea"/>
                        <a:cs typeface="+mn-cs"/>
                      </a:endParaRPr>
                    </a:p>
                  </a:txBody>
                  <a:tcPr marL="68580" marR="68580" marT="0" marB="0" anchor="ctr">
                    <a:lnL w="635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368298235"/>
                  </a:ext>
                </a:extLst>
              </a:tr>
            </a:tbl>
          </a:graphicData>
        </a:graphic>
      </p:graphicFrame>
    </p:spTree>
    <p:extLst>
      <p:ext uri="{BB962C8B-B14F-4D97-AF65-F5344CB8AC3E}">
        <p14:creationId xmlns:p14="http://schemas.microsoft.com/office/powerpoint/2010/main" val="4291840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800FD-1C18-3005-F061-1BD20A38F421}"/>
              </a:ext>
            </a:extLst>
          </p:cNvPr>
          <p:cNvSpPr>
            <a:spLocks noGrp="1"/>
          </p:cNvSpPr>
          <p:nvPr>
            <p:ph type="title"/>
          </p:nvPr>
        </p:nvSpPr>
        <p:spPr/>
        <p:txBody>
          <a:bodyPr>
            <a:normAutofit fontScale="90000"/>
          </a:bodyPr>
          <a:lstStyle/>
          <a:p>
            <a:r>
              <a:rPr lang="en-US" sz="3200" b="1" dirty="0" err="1"/>
              <a:t>Mở</a:t>
            </a:r>
            <a:r>
              <a:rPr lang="en-US" sz="3200" b="1" dirty="0"/>
              <a:t> </a:t>
            </a:r>
            <a:r>
              <a:rPr lang="en-US" sz="3200" b="1" dirty="0" err="1"/>
              <a:t>rộng</a:t>
            </a:r>
            <a:r>
              <a:rPr lang="en-US" sz="3200" b="1" dirty="0"/>
              <a:t> </a:t>
            </a:r>
            <a:r>
              <a:rPr lang="en-US" sz="3200" b="1" dirty="0" err="1"/>
              <a:t>không</a:t>
            </a:r>
            <a:r>
              <a:rPr lang="en-US" sz="3200" b="1" dirty="0"/>
              <a:t> </a:t>
            </a:r>
            <a:r>
              <a:rPr lang="en-US" sz="3200" b="1" dirty="0" err="1"/>
              <a:t>gian</a:t>
            </a:r>
            <a:r>
              <a:rPr lang="en-US" sz="3200" b="1" dirty="0"/>
              <a:t> </a:t>
            </a:r>
            <a:r>
              <a:rPr lang="en-US" sz="3200" b="1" dirty="0" err="1"/>
              <a:t>khái</a:t>
            </a:r>
            <a:r>
              <a:rPr lang="en-US" sz="3200" b="1" dirty="0"/>
              <a:t> </a:t>
            </a:r>
            <a:r>
              <a:rPr lang="en-US" sz="3200" b="1" dirty="0" err="1"/>
              <a:t>niệm</a:t>
            </a:r>
            <a:r>
              <a:rPr lang="en-US" sz="3200" b="1" dirty="0"/>
              <a:t> </a:t>
            </a:r>
            <a:r>
              <a:rPr lang="en-US" sz="3200" b="1" dirty="0" err="1"/>
              <a:t>của</a:t>
            </a:r>
            <a:r>
              <a:rPr lang="en-US" sz="3200" b="1" dirty="0"/>
              <a:t> Kornai</a:t>
            </a:r>
          </a:p>
        </p:txBody>
      </p:sp>
      <p:sp>
        <p:nvSpPr>
          <p:cNvPr id="3" name="Content Placeholder 2">
            <a:extLst>
              <a:ext uri="{FF2B5EF4-FFF2-40B4-BE49-F238E27FC236}">
                <a16:creationId xmlns:a16="http://schemas.microsoft.com/office/drawing/2014/main" id="{0E44E0F9-FB71-6505-5250-6E9B8A6CC9E7}"/>
              </a:ext>
            </a:extLst>
          </p:cNvPr>
          <p:cNvSpPr>
            <a:spLocks noGrp="1"/>
          </p:cNvSpPr>
          <p:nvPr>
            <p:ph idx="1"/>
          </p:nvPr>
        </p:nvSpPr>
        <p:spPr/>
        <p:txBody>
          <a:bodyPr/>
          <a:lstStyle/>
          <a:p>
            <a:r>
              <a:rPr lang="en-US" b="1" dirty="0" err="1"/>
              <a:t>Dân</a:t>
            </a:r>
            <a:r>
              <a:rPr lang="en-US" b="1" dirty="0"/>
              <a:t> </a:t>
            </a:r>
            <a:r>
              <a:rPr lang="en-US" b="1" dirty="0" err="1"/>
              <a:t>chủ</a:t>
            </a:r>
            <a:r>
              <a:rPr lang="en-US" dirty="0"/>
              <a:t> →:</a:t>
            </a:r>
          </a:p>
          <a:p>
            <a:pPr>
              <a:buFontTx/>
              <a:buChar char="-"/>
            </a:pPr>
            <a:r>
              <a:rPr lang="en-US" sz="2400" b="1" dirty="0" err="1">
                <a:solidFill>
                  <a:srgbClr val="0070C0"/>
                </a:solidFill>
              </a:rPr>
              <a:t>Dân</a:t>
            </a:r>
            <a:r>
              <a:rPr lang="en-US" sz="2400" b="1" dirty="0">
                <a:solidFill>
                  <a:srgbClr val="0070C0"/>
                </a:solidFill>
              </a:rPr>
              <a:t> </a:t>
            </a:r>
            <a:r>
              <a:rPr lang="en-US" sz="2400" b="1" dirty="0" err="1">
                <a:solidFill>
                  <a:srgbClr val="0070C0"/>
                </a:solidFill>
              </a:rPr>
              <a:t>chủ</a:t>
            </a:r>
            <a:r>
              <a:rPr lang="en-US" sz="2400" b="1" dirty="0">
                <a:solidFill>
                  <a:srgbClr val="0070C0"/>
                </a:solidFill>
              </a:rPr>
              <a:t> </a:t>
            </a:r>
            <a:r>
              <a:rPr lang="en-US" sz="2400" b="1" dirty="0" err="1">
                <a:solidFill>
                  <a:srgbClr val="0070C0"/>
                </a:solidFill>
              </a:rPr>
              <a:t>tự</a:t>
            </a:r>
            <a:r>
              <a:rPr lang="en-US" sz="2400" b="1" dirty="0">
                <a:solidFill>
                  <a:srgbClr val="0070C0"/>
                </a:solidFill>
              </a:rPr>
              <a:t> do, liberal democracy</a:t>
            </a:r>
            <a:r>
              <a:rPr lang="en-US" sz="2400" dirty="0">
                <a:solidFill>
                  <a:srgbClr val="0070C0"/>
                </a:solidFill>
              </a:rPr>
              <a:t> </a:t>
            </a:r>
            <a:r>
              <a:rPr lang="en-US" sz="2400" dirty="0"/>
              <a:t>(1. elite </a:t>
            </a:r>
            <a:r>
              <a:rPr lang="en-US" sz="2400" dirty="0" err="1"/>
              <a:t>cai</a:t>
            </a:r>
            <a:r>
              <a:rPr lang="en-US" sz="2400" dirty="0"/>
              <a:t> </a:t>
            </a:r>
            <a:r>
              <a:rPr lang="en-US" sz="2400" dirty="0" err="1"/>
              <a:t>trị</a:t>
            </a:r>
            <a:r>
              <a:rPr lang="en-US" sz="2400" dirty="0"/>
              <a:t> </a:t>
            </a:r>
            <a:r>
              <a:rPr lang="en-US" sz="2400" dirty="0" err="1"/>
              <a:t>Không-bảo</a:t>
            </a:r>
            <a:r>
              <a:rPr lang="en-US" sz="2400" dirty="0"/>
              <a:t> </a:t>
            </a:r>
            <a:r>
              <a:rPr lang="en-US" sz="2400" dirty="0" err="1"/>
              <a:t>trợ</a:t>
            </a:r>
            <a:r>
              <a:rPr lang="en-US" sz="2400" dirty="0"/>
              <a:t>; 2. </a:t>
            </a:r>
            <a:r>
              <a:rPr lang="en-US" sz="2400" dirty="0" err="1"/>
              <a:t>đảng</a:t>
            </a:r>
            <a:r>
              <a:rPr lang="en-US" sz="2400" dirty="0"/>
              <a:t> </a:t>
            </a:r>
            <a:r>
              <a:rPr lang="en-US" sz="2400" dirty="0" err="1"/>
              <a:t>cầm</a:t>
            </a:r>
            <a:r>
              <a:rPr lang="en-US" sz="2400" dirty="0"/>
              <a:t> </a:t>
            </a:r>
            <a:r>
              <a:rPr lang="en-US" sz="2400" dirty="0" err="1"/>
              <a:t>quyền</a:t>
            </a:r>
            <a:r>
              <a:rPr lang="en-US" sz="2400" dirty="0"/>
              <a:t> </a:t>
            </a:r>
            <a:r>
              <a:rPr lang="en-US" sz="2400" dirty="0" err="1"/>
              <a:t>là</a:t>
            </a:r>
            <a:r>
              <a:rPr lang="en-US" sz="2400" dirty="0"/>
              <a:t> </a:t>
            </a:r>
            <a:r>
              <a:rPr lang="en-US" sz="2400" dirty="0" err="1"/>
              <a:t>đảng</a:t>
            </a:r>
            <a:r>
              <a:rPr lang="en-US" sz="2400" dirty="0"/>
              <a:t> </a:t>
            </a:r>
            <a:r>
              <a:rPr lang="en-US" sz="2400" dirty="0" err="1"/>
              <a:t>của</a:t>
            </a:r>
            <a:r>
              <a:rPr lang="en-US" sz="2400" dirty="0"/>
              <a:t> </a:t>
            </a:r>
            <a:r>
              <a:rPr lang="en-US" sz="2400" dirty="0" err="1"/>
              <a:t>các</a:t>
            </a:r>
            <a:r>
              <a:rPr lang="en-US" sz="2400" dirty="0"/>
              <a:t> </a:t>
            </a:r>
            <a:r>
              <a:rPr lang="en-US" sz="2400" dirty="0" err="1"/>
              <a:t>chính</a:t>
            </a:r>
            <a:r>
              <a:rPr lang="en-US" sz="2400" dirty="0"/>
              <a:t> </a:t>
            </a:r>
            <a:r>
              <a:rPr lang="en-US" sz="2400" dirty="0" err="1"/>
              <a:t>trị</a:t>
            </a:r>
            <a:r>
              <a:rPr lang="en-US" sz="2400" dirty="0"/>
              <a:t> </a:t>
            </a:r>
            <a:r>
              <a:rPr lang="en-US" sz="2400" dirty="0" err="1"/>
              <a:t>gia</a:t>
            </a:r>
            <a:r>
              <a:rPr lang="en-US" sz="2400" dirty="0"/>
              <a:t>; 3. </a:t>
            </a:r>
            <a:r>
              <a:rPr lang="en-US" sz="2400" dirty="0" err="1"/>
              <a:t>sự</a:t>
            </a:r>
            <a:r>
              <a:rPr lang="en-US" sz="2400" dirty="0"/>
              <a:t> </a:t>
            </a:r>
            <a:r>
              <a:rPr lang="en-US" sz="2400" dirty="0" err="1"/>
              <a:t>thống</a:t>
            </a:r>
            <a:r>
              <a:rPr lang="en-US" sz="2400" dirty="0"/>
              <a:t> </a:t>
            </a:r>
            <a:r>
              <a:rPr lang="en-US" sz="2400" dirty="0" err="1"/>
              <a:t>trị</a:t>
            </a:r>
            <a:r>
              <a:rPr lang="en-US" sz="2400" dirty="0"/>
              <a:t> </a:t>
            </a:r>
            <a:r>
              <a:rPr lang="en-US" sz="2400" dirty="0" err="1"/>
              <a:t>của</a:t>
            </a:r>
            <a:r>
              <a:rPr lang="en-US" sz="2400" dirty="0"/>
              <a:t> </a:t>
            </a:r>
            <a:r>
              <a:rPr lang="en-US" sz="2400" dirty="0" err="1"/>
              <a:t>các</a:t>
            </a:r>
            <a:r>
              <a:rPr lang="en-US" sz="2400" dirty="0"/>
              <a:t> </a:t>
            </a:r>
            <a:r>
              <a:rPr lang="en-US" sz="2400" dirty="0" err="1"/>
              <a:t>định</a:t>
            </a:r>
            <a:r>
              <a:rPr lang="en-US" sz="2400" dirty="0"/>
              <a:t> </a:t>
            </a:r>
            <a:r>
              <a:rPr lang="en-US" sz="2400" dirty="0" err="1"/>
              <a:t>chế</a:t>
            </a:r>
            <a:r>
              <a:rPr lang="en-US" sz="2400" dirty="0"/>
              <a:t> </a:t>
            </a:r>
            <a:r>
              <a:rPr lang="en-US" sz="2400" dirty="0" err="1"/>
              <a:t>chính</a:t>
            </a:r>
            <a:r>
              <a:rPr lang="en-US" sz="2400" dirty="0"/>
              <a:t> </a:t>
            </a:r>
            <a:r>
              <a:rPr lang="en-US" sz="2400" dirty="0" err="1"/>
              <a:t>thức</a:t>
            </a:r>
            <a:r>
              <a:rPr lang="en-US" sz="2400" dirty="0"/>
              <a:t>) và</a:t>
            </a:r>
          </a:p>
          <a:p>
            <a:pPr>
              <a:buFontTx/>
              <a:buChar char="-"/>
            </a:pPr>
            <a:r>
              <a:rPr lang="en-US" sz="2400" dirty="0"/>
              <a:t> </a:t>
            </a:r>
            <a:r>
              <a:rPr lang="en-US" sz="2400" b="1" dirty="0" err="1">
                <a:solidFill>
                  <a:schemeClr val="accent3"/>
                </a:solidFill>
              </a:rPr>
              <a:t>Dân</a:t>
            </a:r>
            <a:r>
              <a:rPr lang="en-US" sz="2400" b="1" dirty="0">
                <a:solidFill>
                  <a:schemeClr val="accent3"/>
                </a:solidFill>
              </a:rPr>
              <a:t> </a:t>
            </a:r>
            <a:r>
              <a:rPr lang="en-US" sz="2400" b="1" dirty="0" err="1">
                <a:solidFill>
                  <a:schemeClr val="accent3"/>
                </a:solidFill>
              </a:rPr>
              <a:t>chủ</a:t>
            </a:r>
            <a:r>
              <a:rPr lang="en-US" sz="2400" b="1" dirty="0">
                <a:solidFill>
                  <a:schemeClr val="accent3"/>
                </a:solidFill>
              </a:rPr>
              <a:t> Bảo </a:t>
            </a:r>
            <a:r>
              <a:rPr lang="en-US" sz="2400" b="1" dirty="0" err="1">
                <a:solidFill>
                  <a:schemeClr val="accent3"/>
                </a:solidFill>
              </a:rPr>
              <a:t>trợ</a:t>
            </a:r>
            <a:r>
              <a:rPr lang="en-US" sz="2400" b="1" dirty="0">
                <a:solidFill>
                  <a:schemeClr val="accent3"/>
                </a:solidFill>
              </a:rPr>
              <a:t>, patronal democracy</a:t>
            </a:r>
            <a:r>
              <a:rPr lang="en-US" sz="2400" dirty="0"/>
              <a:t> (1. elite </a:t>
            </a:r>
            <a:r>
              <a:rPr lang="en-US" sz="2400" dirty="0" err="1"/>
              <a:t>cai</a:t>
            </a:r>
            <a:r>
              <a:rPr lang="en-US" sz="2400" dirty="0"/>
              <a:t> </a:t>
            </a:r>
            <a:r>
              <a:rPr lang="en-US" sz="2400" dirty="0" err="1"/>
              <a:t>trị</a:t>
            </a:r>
            <a:r>
              <a:rPr lang="en-US" sz="2400" dirty="0"/>
              <a:t> </a:t>
            </a:r>
            <a:r>
              <a:rPr lang="en-US" sz="2400" dirty="0" err="1"/>
              <a:t>bảo</a:t>
            </a:r>
            <a:r>
              <a:rPr lang="en-US" sz="2400" dirty="0"/>
              <a:t> </a:t>
            </a:r>
            <a:r>
              <a:rPr lang="en-US" sz="2400" dirty="0" err="1"/>
              <a:t>trợ</a:t>
            </a:r>
            <a:r>
              <a:rPr lang="en-US" sz="2400" dirty="0"/>
              <a:t> phi </a:t>
            </a:r>
            <a:r>
              <a:rPr lang="en-US" sz="2400" dirty="0" err="1"/>
              <a:t>chính</a:t>
            </a:r>
            <a:r>
              <a:rPr lang="en-US" sz="2400" dirty="0"/>
              <a:t> </a:t>
            </a:r>
            <a:r>
              <a:rPr lang="en-US" sz="2400" dirty="0" err="1"/>
              <a:t>thức</a:t>
            </a:r>
            <a:r>
              <a:rPr lang="en-US" sz="2400" dirty="0"/>
              <a:t>; 2. </a:t>
            </a:r>
            <a:r>
              <a:rPr lang="en-US" sz="2400" dirty="0" err="1"/>
              <a:t>đảng</a:t>
            </a:r>
            <a:r>
              <a:rPr lang="en-US" sz="2400" dirty="0"/>
              <a:t> </a:t>
            </a:r>
            <a:r>
              <a:rPr lang="en-US" sz="2400" dirty="0" err="1"/>
              <a:t>cầm</a:t>
            </a:r>
            <a:r>
              <a:rPr lang="en-US" sz="2400" dirty="0"/>
              <a:t> </a:t>
            </a:r>
            <a:r>
              <a:rPr lang="en-US" sz="2400" dirty="0" err="1"/>
              <a:t>quyền</a:t>
            </a:r>
            <a:r>
              <a:rPr lang="en-US" sz="2400" dirty="0"/>
              <a:t> </a:t>
            </a:r>
            <a:r>
              <a:rPr lang="en-US" sz="2400" dirty="0" err="1"/>
              <a:t>là</a:t>
            </a:r>
            <a:r>
              <a:rPr lang="en-US" sz="2400" dirty="0"/>
              <a:t> </a:t>
            </a:r>
            <a:r>
              <a:rPr lang="en-US" sz="2400" dirty="0" err="1"/>
              <a:t>đảng</a:t>
            </a:r>
            <a:r>
              <a:rPr lang="en-US" sz="2400" dirty="0"/>
              <a:t> </a:t>
            </a:r>
            <a:r>
              <a:rPr lang="en-US" sz="2400" dirty="0" err="1"/>
              <a:t>của</a:t>
            </a:r>
            <a:r>
              <a:rPr lang="en-US" sz="2400" dirty="0"/>
              <a:t> </a:t>
            </a:r>
            <a:r>
              <a:rPr lang="en-US" sz="2400" dirty="0" err="1"/>
              <a:t>các</a:t>
            </a:r>
            <a:r>
              <a:rPr lang="en-US" sz="2400" dirty="0"/>
              <a:t> </a:t>
            </a:r>
            <a:r>
              <a:rPr lang="en-US" sz="2400" dirty="0" err="1"/>
              <a:t>chư</a:t>
            </a:r>
            <a:r>
              <a:rPr lang="en-US" sz="2400" dirty="0"/>
              <a:t> </a:t>
            </a:r>
            <a:r>
              <a:rPr lang="en-US" sz="2400" dirty="0" err="1"/>
              <a:t>hầu</a:t>
            </a:r>
            <a:r>
              <a:rPr lang="en-US" sz="2400" dirty="0"/>
              <a:t>; 3. </a:t>
            </a:r>
            <a:r>
              <a:rPr lang="en-US" sz="2400" dirty="0" err="1"/>
              <a:t>sự</a:t>
            </a:r>
            <a:r>
              <a:rPr lang="en-US" sz="2400" dirty="0"/>
              <a:t> </a:t>
            </a:r>
            <a:r>
              <a:rPr lang="en-US" sz="2400" dirty="0" err="1"/>
              <a:t>thống</a:t>
            </a:r>
            <a:r>
              <a:rPr lang="en-US" sz="2400" dirty="0"/>
              <a:t> </a:t>
            </a:r>
            <a:r>
              <a:rPr lang="en-US" sz="2400" dirty="0" err="1"/>
              <a:t>trị</a:t>
            </a:r>
            <a:r>
              <a:rPr lang="en-US" sz="2400" dirty="0"/>
              <a:t> </a:t>
            </a:r>
            <a:r>
              <a:rPr lang="en-US" sz="2400" dirty="0" err="1"/>
              <a:t>của</a:t>
            </a:r>
            <a:r>
              <a:rPr lang="en-US" sz="2400" dirty="0"/>
              <a:t> </a:t>
            </a:r>
            <a:r>
              <a:rPr lang="en-US" sz="2400" dirty="0" err="1"/>
              <a:t>các</a:t>
            </a:r>
            <a:r>
              <a:rPr lang="en-US" sz="2400" dirty="0"/>
              <a:t> </a:t>
            </a:r>
            <a:r>
              <a:rPr lang="en-US" sz="2400" dirty="0" err="1"/>
              <a:t>định</a:t>
            </a:r>
            <a:r>
              <a:rPr lang="en-US" sz="2400" dirty="0"/>
              <a:t> </a:t>
            </a:r>
            <a:r>
              <a:rPr lang="en-US" sz="2400" dirty="0" err="1"/>
              <a:t>chế</a:t>
            </a:r>
            <a:r>
              <a:rPr lang="en-US" sz="2400" dirty="0"/>
              <a:t> </a:t>
            </a:r>
            <a:r>
              <a:rPr lang="en-US" sz="2400" dirty="0" err="1"/>
              <a:t>nửa-chính</a:t>
            </a:r>
            <a:r>
              <a:rPr lang="en-US" sz="2400" dirty="0"/>
              <a:t> </a:t>
            </a:r>
            <a:r>
              <a:rPr lang="en-US" sz="2400" dirty="0" err="1"/>
              <a:t>thức</a:t>
            </a:r>
            <a:r>
              <a:rPr lang="en-US" sz="2400" dirty="0"/>
              <a:t>)</a:t>
            </a:r>
          </a:p>
        </p:txBody>
      </p:sp>
    </p:spTree>
    <p:extLst>
      <p:ext uri="{BB962C8B-B14F-4D97-AF65-F5344CB8AC3E}">
        <p14:creationId xmlns:p14="http://schemas.microsoft.com/office/powerpoint/2010/main" val="3821587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526957" y="4266337"/>
            <a:ext cx="370559" cy="877163"/>
          </a:xfrm>
          <a:prstGeom prst="rect">
            <a:avLst/>
          </a:prstGeom>
          <a:noFill/>
        </p:spPr>
        <p:txBody>
          <a:bodyPr wrap="square" rtlCol="0">
            <a:spAutoFit/>
          </a:bodyPr>
          <a:lstStyle/>
          <a:p>
            <a:pPr algn="ctr"/>
            <a:r>
              <a:rPr lang="ru-RU" sz="5100" b="1" dirty="0">
                <a:solidFill>
                  <a:srgbClr val="EFEAE4"/>
                </a:solidFill>
                <a:latin typeface="Open Sans" panose="020B0606030504020204" pitchFamily="34" charset="0"/>
                <a:ea typeface="Open Sans" panose="020B0606030504020204" pitchFamily="34" charset="0"/>
                <a:cs typeface="Open Sans" panose="020B0606030504020204" pitchFamily="34" charset="0"/>
              </a:rPr>
              <a:t>1</a:t>
            </a:r>
            <a:endParaRPr lang="en-GB" sz="5100" b="1" dirty="0">
              <a:solidFill>
                <a:srgbClr val="EFEAE4"/>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Kép 3">
            <a:extLst>
              <a:ext uri="{FF2B5EF4-FFF2-40B4-BE49-F238E27FC236}">
                <a16:creationId xmlns:a16="http://schemas.microsoft.com/office/drawing/2014/main" id="{916B47B7-1826-4022-14EB-9FCEC1111A68}"/>
              </a:ext>
            </a:extLst>
          </p:cNvPr>
          <p:cNvPicPr>
            <a:picLocks noChangeAspect="1"/>
          </p:cNvPicPr>
          <p:nvPr/>
        </p:nvPicPr>
        <p:blipFill>
          <a:blip r:embed="rId2"/>
          <a:stretch>
            <a:fillRect/>
          </a:stretch>
        </p:blipFill>
        <p:spPr>
          <a:xfrm>
            <a:off x="544016" y="267494"/>
            <a:ext cx="7772400" cy="4350055"/>
          </a:xfrm>
          <a:prstGeom prst="rect">
            <a:avLst/>
          </a:prstGeom>
        </p:spPr>
      </p:pic>
      <p:sp>
        <p:nvSpPr>
          <p:cNvPr id="5" name="Szövegdoboz 4">
            <a:extLst>
              <a:ext uri="{FF2B5EF4-FFF2-40B4-BE49-F238E27FC236}">
                <a16:creationId xmlns:a16="http://schemas.microsoft.com/office/drawing/2014/main" id="{6E0EF257-87CF-A481-642B-8CFBFF0A1B4E}"/>
              </a:ext>
            </a:extLst>
          </p:cNvPr>
          <p:cNvSpPr txBox="1"/>
          <p:nvPr/>
        </p:nvSpPr>
        <p:spPr>
          <a:xfrm>
            <a:off x="467544" y="4659982"/>
            <a:ext cx="7848872" cy="338554"/>
          </a:xfrm>
          <a:prstGeom prst="rect">
            <a:avLst/>
          </a:prstGeom>
          <a:noFill/>
        </p:spPr>
        <p:txBody>
          <a:bodyPr wrap="square" rtlCol="0">
            <a:spAutoFit/>
          </a:bodyPr>
          <a:lstStyle/>
          <a:p>
            <a:r>
              <a:rPr lang="hu-HU" sz="1600" b="1" dirty="0">
                <a:solidFill>
                  <a:srgbClr val="50412C"/>
                </a:solidFill>
              </a:rPr>
              <a:t>(Magyar Hírlap, </a:t>
            </a:r>
            <a:r>
              <a:rPr lang="en-US" sz="1600" b="1" dirty="0">
                <a:solidFill>
                  <a:srgbClr val="50412C"/>
                </a:solidFill>
              </a:rPr>
              <a:t>22-1-</a:t>
            </a:r>
            <a:r>
              <a:rPr lang="hu-HU" sz="1600" b="1" dirty="0">
                <a:solidFill>
                  <a:srgbClr val="50412C"/>
                </a:solidFill>
              </a:rPr>
              <a:t>2001)</a:t>
            </a:r>
            <a:r>
              <a:rPr lang="en-US" sz="1600" b="1" dirty="0">
                <a:solidFill>
                  <a:srgbClr val="50412C"/>
                </a:solidFill>
              </a:rPr>
              <a:t> BẠCH </a:t>
            </a:r>
            <a:r>
              <a:rPr lang="en-US" sz="1600" b="1" dirty="0" err="1">
                <a:solidFill>
                  <a:srgbClr val="50412C"/>
                </a:solidFill>
              </a:rPr>
              <a:t>TUỘC</a:t>
            </a:r>
            <a:r>
              <a:rPr lang="en-US" sz="1600" b="1" dirty="0">
                <a:solidFill>
                  <a:srgbClr val="50412C"/>
                </a:solidFill>
              </a:rPr>
              <a:t> HUNGARI-G</a:t>
            </a:r>
            <a:r>
              <a:rPr lang="vi-VN" sz="1600" b="1" dirty="0">
                <a:solidFill>
                  <a:srgbClr val="50412C"/>
                </a:solidFill>
              </a:rPr>
              <a:t>iới </a:t>
            </a:r>
            <a:r>
              <a:rPr lang="en-US" sz="1600" b="1" dirty="0">
                <a:solidFill>
                  <a:srgbClr val="50412C"/>
                </a:solidFill>
              </a:rPr>
              <a:t>T</a:t>
            </a:r>
            <a:r>
              <a:rPr lang="vi-VN" sz="1600" b="1" dirty="0">
                <a:solidFill>
                  <a:srgbClr val="50412C"/>
                </a:solidFill>
              </a:rPr>
              <a:t>hượng lưu </a:t>
            </a:r>
            <a:r>
              <a:rPr lang="en-US" sz="1600" b="1" dirty="0" err="1">
                <a:solidFill>
                  <a:srgbClr val="50412C"/>
                </a:solidFill>
              </a:rPr>
              <a:t>tội</a:t>
            </a:r>
            <a:r>
              <a:rPr lang="en-US" sz="1600" b="1" dirty="0">
                <a:solidFill>
                  <a:srgbClr val="50412C"/>
                </a:solidFill>
              </a:rPr>
              <a:t> </a:t>
            </a:r>
            <a:r>
              <a:rPr lang="en-US" sz="1600" b="1" dirty="0" err="1">
                <a:solidFill>
                  <a:srgbClr val="50412C"/>
                </a:solidFill>
              </a:rPr>
              <a:t>phạm</a:t>
            </a:r>
            <a:r>
              <a:rPr lang="en-US" sz="1600" b="1" dirty="0">
                <a:solidFill>
                  <a:srgbClr val="50412C"/>
                </a:solidFill>
              </a:rPr>
              <a:t> </a:t>
            </a:r>
            <a:r>
              <a:rPr lang="en-US" sz="1600" b="1" dirty="0" err="1">
                <a:solidFill>
                  <a:srgbClr val="50412C"/>
                </a:solidFill>
              </a:rPr>
              <a:t>có</a:t>
            </a:r>
            <a:r>
              <a:rPr lang="en-US" sz="1600" b="1" dirty="0">
                <a:solidFill>
                  <a:srgbClr val="50412C"/>
                </a:solidFill>
              </a:rPr>
              <a:t> </a:t>
            </a:r>
            <a:r>
              <a:rPr lang="en-US" sz="1600" b="1" dirty="0" err="1">
                <a:solidFill>
                  <a:srgbClr val="50412C"/>
                </a:solidFill>
              </a:rPr>
              <a:t>tổ</a:t>
            </a:r>
            <a:r>
              <a:rPr lang="en-US" sz="1600" b="1" dirty="0">
                <a:solidFill>
                  <a:srgbClr val="50412C"/>
                </a:solidFill>
              </a:rPr>
              <a:t> </a:t>
            </a:r>
            <a:r>
              <a:rPr lang="en-US" sz="1600" b="1" dirty="0" err="1">
                <a:solidFill>
                  <a:srgbClr val="50412C"/>
                </a:solidFill>
              </a:rPr>
              <a:t>chức</a:t>
            </a:r>
            <a:r>
              <a:rPr lang="en-US" sz="1600" b="1" dirty="0">
                <a:solidFill>
                  <a:srgbClr val="50412C"/>
                </a:solidFill>
              </a:rPr>
              <a:t> )</a:t>
            </a:r>
            <a:endParaRPr lang="hu-HU" sz="1600" b="1" dirty="0">
              <a:solidFill>
                <a:srgbClr val="50412C"/>
              </a:solidFill>
            </a:endParaRPr>
          </a:p>
        </p:txBody>
      </p:sp>
    </p:spTree>
    <p:extLst>
      <p:ext uri="{BB962C8B-B14F-4D97-AF65-F5344CB8AC3E}">
        <p14:creationId xmlns:p14="http://schemas.microsoft.com/office/powerpoint/2010/main" val="2671545530"/>
      </p:ext>
    </p:extLst>
  </p:cSld>
  <p:clrMapOvr>
    <a:masterClrMapping/>
  </p:clrMapOvr>
  <mc:AlternateContent xmlns:mc="http://schemas.openxmlformats.org/markup-compatibility/2006" xmlns:p14="http://schemas.microsoft.com/office/powerpoint/2010/main">
    <mc:Choice Requires="p14">
      <p:transition spd="slow" p14:dur="2000" advTm="8420"/>
    </mc:Choice>
    <mc:Fallback xmlns="">
      <p:transition spd="slow" advTm="842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BE2D88-7D5E-65FC-C73F-43DC563CDECC}"/>
              </a:ext>
            </a:extLst>
          </p:cNvPr>
          <p:cNvSpPr>
            <a:spLocks noGrp="1"/>
          </p:cNvSpPr>
          <p:nvPr>
            <p:ph type="title"/>
          </p:nvPr>
        </p:nvSpPr>
        <p:spPr/>
        <p:txBody>
          <a:bodyPr>
            <a:normAutofit/>
          </a:bodyPr>
          <a:lstStyle/>
          <a:p>
            <a:r>
              <a:rPr lang="en-US" sz="2800" b="1" dirty="0" err="1"/>
              <a:t>Mở</a:t>
            </a:r>
            <a:r>
              <a:rPr lang="en-US" sz="2800" b="1" dirty="0"/>
              <a:t> </a:t>
            </a:r>
            <a:r>
              <a:rPr lang="en-US" sz="2800" b="1" dirty="0" err="1"/>
              <a:t>rộng</a:t>
            </a:r>
            <a:r>
              <a:rPr lang="en-US" sz="2800" b="1" dirty="0"/>
              <a:t> </a:t>
            </a:r>
            <a:r>
              <a:rPr lang="en-US" sz="2800" b="1" dirty="0" err="1"/>
              <a:t>không</a:t>
            </a:r>
            <a:r>
              <a:rPr lang="en-US" sz="2800" b="1" dirty="0"/>
              <a:t> </a:t>
            </a:r>
            <a:r>
              <a:rPr lang="en-US" sz="2800" b="1" dirty="0" err="1"/>
              <a:t>gian</a:t>
            </a:r>
            <a:r>
              <a:rPr lang="en-US" sz="2800" b="1" dirty="0"/>
              <a:t> </a:t>
            </a:r>
            <a:r>
              <a:rPr lang="en-US" sz="2800" b="1" dirty="0" err="1"/>
              <a:t>khái</a:t>
            </a:r>
            <a:r>
              <a:rPr lang="en-US" sz="2800" b="1" dirty="0"/>
              <a:t> </a:t>
            </a:r>
            <a:r>
              <a:rPr lang="en-US" sz="2800" b="1" dirty="0" err="1"/>
              <a:t>niệm</a:t>
            </a:r>
            <a:r>
              <a:rPr lang="en-US" sz="2800" b="1" dirty="0"/>
              <a:t> </a:t>
            </a:r>
            <a:r>
              <a:rPr lang="en-US" sz="2800" b="1" dirty="0" err="1"/>
              <a:t>của</a:t>
            </a:r>
            <a:r>
              <a:rPr lang="en-US" sz="2800" b="1" dirty="0"/>
              <a:t> Kornai…</a:t>
            </a:r>
            <a:endParaRPr lang="en-US" sz="2800" dirty="0"/>
          </a:p>
        </p:txBody>
      </p:sp>
      <p:sp>
        <p:nvSpPr>
          <p:cNvPr id="3" name="Content Placeholder 2">
            <a:extLst>
              <a:ext uri="{FF2B5EF4-FFF2-40B4-BE49-F238E27FC236}">
                <a16:creationId xmlns:a16="http://schemas.microsoft.com/office/drawing/2014/main" id="{3A64603C-11DE-84EC-CABE-12B42909CE87}"/>
              </a:ext>
            </a:extLst>
          </p:cNvPr>
          <p:cNvSpPr>
            <a:spLocks noGrp="1"/>
          </p:cNvSpPr>
          <p:nvPr>
            <p:ph idx="1"/>
          </p:nvPr>
        </p:nvSpPr>
        <p:spPr/>
        <p:txBody>
          <a:bodyPr/>
          <a:lstStyle/>
          <a:p>
            <a:r>
              <a:rPr lang="en-US" b="1" dirty="0" err="1">
                <a:solidFill>
                  <a:srgbClr val="7030A0"/>
                </a:solidFill>
              </a:rPr>
              <a:t>Nền</a:t>
            </a:r>
            <a:r>
              <a:rPr lang="en-US" b="1" dirty="0">
                <a:solidFill>
                  <a:srgbClr val="7030A0"/>
                </a:solidFill>
              </a:rPr>
              <a:t> </a:t>
            </a:r>
            <a:r>
              <a:rPr lang="en-US" b="1" dirty="0" err="1">
                <a:solidFill>
                  <a:srgbClr val="7030A0"/>
                </a:solidFill>
              </a:rPr>
              <a:t>chuyên</a:t>
            </a:r>
            <a:r>
              <a:rPr lang="en-US" b="1" dirty="0">
                <a:solidFill>
                  <a:srgbClr val="7030A0"/>
                </a:solidFill>
              </a:rPr>
              <a:t> </a:t>
            </a:r>
            <a:r>
              <a:rPr lang="en-US" b="1" dirty="0" err="1">
                <a:solidFill>
                  <a:srgbClr val="7030A0"/>
                </a:solidFill>
              </a:rPr>
              <a:t>quyền</a:t>
            </a:r>
            <a:r>
              <a:rPr lang="en-US" b="1" dirty="0">
                <a:solidFill>
                  <a:srgbClr val="7030A0"/>
                </a:solidFill>
              </a:rPr>
              <a:t> (Autocracy)</a:t>
            </a:r>
            <a:r>
              <a:rPr lang="en-US" dirty="0"/>
              <a:t> →:</a:t>
            </a:r>
          </a:p>
          <a:p>
            <a:pPr>
              <a:buFontTx/>
              <a:buChar char="-"/>
            </a:pPr>
            <a:r>
              <a:rPr lang="en-US" sz="2400" dirty="0" err="1">
                <a:solidFill>
                  <a:srgbClr val="7030A0"/>
                </a:solidFill>
              </a:rPr>
              <a:t>Nền</a:t>
            </a:r>
            <a:r>
              <a:rPr lang="en-US" sz="2400" dirty="0">
                <a:solidFill>
                  <a:srgbClr val="7030A0"/>
                </a:solidFill>
              </a:rPr>
              <a:t> </a:t>
            </a:r>
            <a:r>
              <a:rPr lang="en-US" sz="2400" dirty="0" err="1">
                <a:solidFill>
                  <a:srgbClr val="7030A0"/>
                </a:solidFill>
              </a:rPr>
              <a:t>chuyên</a:t>
            </a:r>
            <a:r>
              <a:rPr lang="en-US" sz="2400" dirty="0">
                <a:solidFill>
                  <a:srgbClr val="7030A0"/>
                </a:solidFill>
              </a:rPr>
              <a:t> </a:t>
            </a:r>
            <a:r>
              <a:rPr lang="en-US" sz="2400" dirty="0" err="1">
                <a:solidFill>
                  <a:srgbClr val="7030A0"/>
                </a:solidFill>
              </a:rPr>
              <a:t>quyền</a:t>
            </a:r>
            <a:r>
              <a:rPr lang="en-US" sz="2400" dirty="0">
                <a:solidFill>
                  <a:srgbClr val="7030A0"/>
                </a:solidFill>
              </a:rPr>
              <a:t> </a:t>
            </a:r>
            <a:r>
              <a:rPr lang="en-US" sz="2400" dirty="0" err="1">
                <a:solidFill>
                  <a:srgbClr val="7030A0"/>
                </a:solidFill>
              </a:rPr>
              <a:t>bảo</a:t>
            </a:r>
            <a:r>
              <a:rPr lang="en-US" sz="2400" dirty="0">
                <a:solidFill>
                  <a:srgbClr val="7030A0"/>
                </a:solidFill>
              </a:rPr>
              <a:t> </a:t>
            </a:r>
            <a:r>
              <a:rPr lang="en-US" sz="2400" dirty="0" err="1">
                <a:solidFill>
                  <a:srgbClr val="7030A0"/>
                </a:solidFill>
              </a:rPr>
              <a:t>thủ</a:t>
            </a:r>
            <a:r>
              <a:rPr lang="en-US" sz="2400" dirty="0">
                <a:solidFill>
                  <a:srgbClr val="7030A0"/>
                </a:solidFill>
              </a:rPr>
              <a:t>, conservative autocracy</a:t>
            </a:r>
            <a:r>
              <a:rPr lang="en-US" sz="2400" dirty="0"/>
              <a:t> (1. </a:t>
            </a:r>
            <a:r>
              <a:rPr lang="en-US" sz="2400" dirty="0" err="1"/>
              <a:t>đảng</a:t>
            </a:r>
            <a:r>
              <a:rPr lang="en-US" sz="2400" dirty="0"/>
              <a:t> </a:t>
            </a:r>
            <a:r>
              <a:rPr lang="en-US" sz="2400" dirty="0" err="1"/>
              <a:t>cầm</a:t>
            </a:r>
            <a:r>
              <a:rPr lang="en-US" sz="2400" dirty="0"/>
              <a:t> </a:t>
            </a:r>
            <a:r>
              <a:rPr lang="en-US" sz="2400" dirty="0" err="1"/>
              <a:t>quyền</a:t>
            </a:r>
            <a:r>
              <a:rPr lang="en-US" sz="2400" dirty="0"/>
              <a:t>; 2. </a:t>
            </a:r>
            <a:r>
              <a:rPr lang="en-US" sz="2400" dirty="0" err="1"/>
              <a:t>điều</a:t>
            </a:r>
            <a:r>
              <a:rPr lang="en-US" sz="2400" dirty="0"/>
              <a:t> </a:t>
            </a:r>
            <a:r>
              <a:rPr lang="en-US" sz="2400" dirty="0" err="1"/>
              <a:t>phối</a:t>
            </a:r>
            <a:r>
              <a:rPr lang="en-US" sz="2400" dirty="0"/>
              <a:t> t</a:t>
            </a:r>
            <a:r>
              <a:rPr lang="vi-VN" sz="2400" dirty="0"/>
              <a:t>hị trường</a:t>
            </a:r>
            <a:r>
              <a:rPr lang="en-US" sz="2400" dirty="0"/>
              <a:t> và </a:t>
            </a:r>
            <a:r>
              <a:rPr lang="en-US" sz="2400" dirty="0" err="1"/>
              <a:t>sự</a:t>
            </a:r>
            <a:r>
              <a:rPr lang="en-US" sz="2400" dirty="0"/>
              <a:t> </a:t>
            </a:r>
            <a:r>
              <a:rPr lang="en-US" sz="2400" dirty="0" err="1"/>
              <a:t>thống</a:t>
            </a:r>
            <a:r>
              <a:rPr lang="en-US" sz="2400" dirty="0"/>
              <a:t> </a:t>
            </a:r>
            <a:r>
              <a:rPr lang="en-US" sz="2400" dirty="0" err="1"/>
              <a:t>trị</a:t>
            </a:r>
            <a:r>
              <a:rPr lang="en-US" sz="2400" dirty="0"/>
              <a:t> </a:t>
            </a:r>
            <a:r>
              <a:rPr lang="en-US" sz="2400" dirty="0" err="1"/>
              <a:t>của</a:t>
            </a:r>
            <a:r>
              <a:rPr lang="en-US" sz="2400" dirty="0"/>
              <a:t> </a:t>
            </a:r>
            <a:r>
              <a:rPr lang="en-US" sz="2400" dirty="0" err="1"/>
              <a:t>tài</a:t>
            </a:r>
            <a:r>
              <a:rPr lang="en-US" sz="2400" dirty="0"/>
              <a:t> </a:t>
            </a:r>
            <a:r>
              <a:rPr lang="en-US" sz="2400" dirty="0" err="1"/>
              <a:t>sản</a:t>
            </a:r>
            <a:r>
              <a:rPr lang="en-US" sz="2400" dirty="0"/>
              <a:t> </a:t>
            </a:r>
            <a:r>
              <a:rPr lang="en-US" sz="2400" dirty="0" err="1"/>
              <a:t>tư</a:t>
            </a:r>
            <a:r>
              <a:rPr lang="en-US" sz="2400" dirty="0"/>
              <a:t> </a:t>
            </a:r>
            <a:r>
              <a:rPr lang="en-US" sz="2400" dirty="0" err="1"/>
              <a:t>nhân</a:t>
            </a:r>
            <a:r>
              <a:rPr lang="en-US" sz="2400" dirty="0"/>
              <a:t>; 3. </a:t>
            </a:r>
            <a:r>
              <a:rPr lang="en-US" sz="2400" dirty="0" err="1"/>
              <a:t>được</a:t>
            </a:r>
            <a:r>
              <a:rPr lang="en-US" sz="2400" dirty="0"/>
              <a:t> ý </a:t>
            </a:r>
            <a:r>
              <a:rPr lang="en-US" sz="2400" dirty="0" err="1"/>
              <a:t>thức</a:t>
            </a:r>
            <a:r>
              <a:rPr lang="en-US" sz="2400" dirty="0"/>
              <a:t> </a:t>
            </a:r>
            <a:r>
              <a:rPr lang="en-US" sz="2400" dirty="0" err="1"/>
              <a:t>hệ</a:t>
            </a:r>
            <a:r>
              <a:rPr lang="en-US" sz="2400" dirty="0"/>
              <a:t> </a:t>
            </a:r>
            <a:r>
              <a:rPr lang="en-US" sz="2400" dirty="0" err="1"/>
              <a:t>dẫn</a:t>
            </a:r>
            <a:r>
              <a:rPr lang="en-US" sz="2400" dirty="0"/>
              <a:t> </a:t>
            </a:r>
            <a:r>
              <a:rPr lang="en-US" sz="2400" dirty="0" err="1"/>
              <a:t>dắt</a:t>
            </a:r>
            <a:r>
              <a:rPr lang="en-US" sz="2400" dirty="0"/>
              <a:t>) và</a:t>
            </a:r>
            <a:endParaRPr lang="en-US" sz="2400" dirty="0">
              <a:solidFill>
                <a:srgbClr val="7030A0"/>
              </a:solidFill>
            </a:endParaRPr>
          </a:p>
          <a:p>
            <a:pPr>
              <a:buFontTx/>
              <a:buChar char="-"/>
            </a:pPr>
            <a:r>
              <a:rPr lang="en-US" sz="2400" b="1" dirty="0" err="1">
                <a:solidFill>
                  <a:srgbClr val="7030A0"/>
                </a:solidFill>
              </a:rPr>
              <a:t>Nền</a:t>
            </a:r>
            <a:r>
              <a:rPr lang="en-US" sz="2400" b="1" dirty="0">
                <a:solidFill>
                  <a:srgbClr val="7030A0"/>
                </a:solidFill>
              </a:rPr>
              <a:t> </a:t>
            </a:r>
            <a:r>
              <a:rPr lang="en-US" sz="2400" b="1" dirty="0" err="1">
                <a:solidFill>
                  <a:srgbClr val="FFFF00"/>
                </a:solidFill>
              </a:rPr>
              <a:t>chuyên</a:t>
            </a:r>
            <a:r>
              <a:rPr lang="en-US" sz="2400" b="1" dirty="0">
                <a:solidFill>
                  <a:srgbClr val="FFFF00"/>
                </a:solidFill>
              </a:rPr>
              <a:t> </a:t>
            </a:r>
            <a:r>
              <a:rPr lang="en-US" sz="2400" b="1" dirty="0" err="1">
                <a:solidFill>
                  <a:srgbClr val="FFFF00"/>
                </a:solidFill>
              </a:rPr>
              <a:t>quyền</a:t>
            </a:r>
            <a:r>
              <a:rPr lang="en-US" sz="2400" b="1" dirty="0">
                <a:solidFill>
                  <a:srgbClr val="FFFF00"/>
                </a:solidFill>
              </a:rPr>
              <a:t> </a:t>
            </a:r>
            <a:r>
              <a:rPr lang="en-US" sz="2400" b="1" dirty="0" err="1">
                <a:solidFill>
                  <a:srgbClr val="FFFF00"/>
                </a:solidFill>
              </a:rPr>
              <a:t>bảo</a:t>
            </a:r>
            <a:r>
              <a:rPr lang="en-US" sz="2400" b="1" dirty="0">
                <a:solidFill>
                  <a:srgbClr val="FFFF00"/>
                </a:solidFill>
              </a:rPr>
              <a:t> </a:t>
            </a:r>
            <a:r>
              <a:rPr lang="en-US" sz="2400" b="1" dirty="0" err="1">
                <a:solidFill>
                  <a:srgbClr val="FFFF00"/>
                </a:solidFill>
              </a:rPr>
              <a:t>trợ</a:t>
            </a:r>
            <a:r>
              <a:rPr lang="en-US" sz="2400" b="1" dirty="0">
                <a:solidFill>
                  <a:srgbClr val="FFFF00"/>
                </a:solidFill>
              </a:rPr>
              <a:t>, </a:t>
            </a:r>
            <a:r>
              <a:rPr lang="en-US" sz="2400" b="1" dirty="0" err="1"/>
              <a:t>patromnal</a:t>
            </a:r>
            <a:r>
              <a:rPr lang="en-US" sz="2400" b="1" dirty="0"/>
              <a:t> autocracy</a:t>
            </a:r>
            <a:r>
              <a:rPr lang="en-US" sz="2400" dirty="0"/>
              <a:t> (1. </a:t>
            </a:r>
            <a:r>
              <a:rPr lang="en-US" sz="2400" dirty="0" err="1"/>
              <a:t>đảng</a:t>
            </a:r>
            <a:r>
              <a:rPr lang="en-US" sz="2400" dirty="0"/>
              <a:t> </a:t>
            </a:r>
            <a:r>
              <a:rPr lang="en-US" sz="2400" dirty="0" err="1"/>
              <a:t>dây</a:t>
            </a:r>
            <a:r>
              <a:rPr lang="en-US" sz="2400" dirty="0"/>
              <a:t> </a:t>
            </a:r>
            <a:r>
              <a:rPr lang="en-US" sz="2400" dirty="0" err="1"/>
              <a:t>curoa</a:t>
            </a:r>
            <a:r>
              <a:rPr lang="en-US" sz="2400" dirty="0"/>
              <a:t>; 2. </a:t>
            </a:r>
            <a:r>
              <a:rPr lang="en-US" sz="2400" dirty="0" err="1"/>
              <a:t>tái</a:t>
            </a:r>
            <a:r>
              <a:rPr lang="en-US" sz="2400" dirty="0"/>
              <a:t> </a:t>
            </a:r>
            <a:r>
              <a:rPr lang="en-US" sz="2400" dirty="0" err="1"/>
              <a:t>phân</a:t>
            </a:r>
            <a:r>
              <a:rPr lang="en-US" sz="2400" dirty="0"/>
              <a:t> </a:t>
            </a:r>
            <a:r>
              <a:rPr lang="en-US" sz="2400" dirty="0" err="1"/>
              <a:t>phối</a:t>
            </a:r>
            <a:r>
              <a:rPr lang="en-US" sz="2400" dirty="0"/>
              <a:t> t</a:t>
            </a:r>
            <a:r>
              <a:rPr lang="vi-VN" sz="2400" dirty="0"/>
              <a:t>hị trường</a:t>
            </a:r>
            <a:r>
              <a:rPr lang="en-US" sz="2400" dirty="0"/>
              <a:t> </a:t>
            </a:r>
            <a:r>
              <a:rPr lang="en-US" sz="2400" dirty="0" err="1"/>
              <a:t>quan</a:t>
            </a:r>
            <a:r>
              <a:rPr lang="en-US" sz="2400" dirty="0"/>
              <a:t> </a:t>
            </a:r>
            <a:r>
              <a:rPr lang="en-US" sz="2400" dirty="0" err="1"/>
              <a:t>hệ</a:t>
            </a:r>
            <a:r>
              <a:rPr lang="en-US" sz="2400" dirty="0"/>
              <a:t>) và </a:t>
            </a:r>
            <a:r>
              <a:rPr lang="en-US" sz="2400" dirty="0" err="1"/>
              <a:t>sự</a:t>
            </a:r>
            <a:r>
              <a:rPr lang="en-US" sz="2400" dirty="0"/>
              <a:t> chi </a:t>
            </a:r>
            <a:r>
              <a:rPr lang="en-US" sz="2400" dirty="0" err="1"/>
              <a:t>phối</a:t>
            </a:r>
            <a:r>
              <a:rPr lang="en-US" sz="2400" dirty="0"/>
              <a:t> </a:t>
            </a:r>
            <a:r>
              <a:rPr lang="en-US" sz="2400" dirty="0" err="1"/>
              <a:t>của</a:t>
            </a:r>
            <a:r>
              <a:rPr lang="en-US" sz="2400" dirty="0"/>
              <a:t> </a:t>
            </a:r>
            <a:r>
              <a:rPr lang="en-US" sz="2400" dirty="0" err="1"/>
              <a:t>quyền</a:t>
            </a:r>
            <a:r>
              <a:rPr lang="en-US" sz="2400" dirty="0"/>
              <a:t> </a:t>
            </a:r>
            <a:r>
              <a:rPr lang="en-US" sz="2400" dirty="0" err="1"/>
              <a:t>lực&amp;quyền</a:t>
            </a:r>
            <a:r>
              <a:rPr lang="en-US" sz="2400" dirty="0"/>
              <a:t> </a:t>
            </a:r>
            <a:r>
              <a:rPr lang="en-US" sz="2400" dirty="0" err="1"/>
              <a:t>tài</a:t>
            </a:r>
            <a:r>
              <a:rPr lang="en-US" sz="2400" dirty="0"/>
              <a:t> </a:t>
            </a:r>
            <a:r>
              <a:rPr lang="en-US" sz="2400" dirty="0" err="1"/>
              <a:t>sản</a:t>
            </a:r>
            <a:r>
              <a:rPr lang="en-US" sz="2400" dirty="0"/>
              <a:t>; 3. </a:t>
            </a:r>
            <a:r>
              <a:rPr lang="en-US" sz="2400" dirty="0" err="1"/>
              <a:t>áp</a:t>
            </a:r>
            <a:r>
              <a:rPr lang="en-US" sz="2400" dirty="0"/>
              <a:t> </a:t>
            </a:r>
            <a:r>
              <a:rPr lang="en-US" sz="2400" dirty="0" err="1"/>
              <a:t>dụng</a:t>
            </a:r>
            <a:r>
              <a:rPr lang="en-US" sz="2400" dirty="0"/>
              <a:t> ý </a:t>
            </a:r>
            <a:r>
              <a:rPr lang="en-US" sz="2400" dirty="0" err="1"/>
              <a:t>thức</a:t>
            </a:r>
            <a:r>
              <a:rPr lang="en-US" sz="2400" dirty="0"/>
              <a:t> </a:t>
            </a:r>
            <a:r>
              <a:rPr lang="en-US" sz="2400" dirty="0" err="1"/>
              <a:t>hệ</a:t>
            </a:r>
            <a:r>
              <a:rPr lang="en-US" sz="2400" dirty="0"/>
              <a:t>) </a:t>
            </a:r>
          </a:p>
        </p:txBody>
      </p:sp>
    </p:spTree>
    <p:extLst>
      <p:ext uri="{BB962C8B-B14F-4D97-AF65-F5344CB8AC3E}">
        <p14:creationId xmlns:p14="http://schemas.microsoft.com/office/powerpoint/2010/main" val="1523047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03894-A86E-461C-E024-18B877A24DD2}"/>
              </a:ext>
            </a:extLst>
          </p:cNvPr>
          <p:cNvSpPr>
            <a:spLocks noGrp="1"/>
          </p:cNvSpPr>
          <p:nvPr>
            <p:ph type="title"/>
          </p:nvPr>
        </p:nvSpPr>
        <p:spPr/>
        <p:txBody>
          <a:bodyPr/>
          <a:lstStyle/>
          <a:p>
            <a:r>
              <a:rPr lang="en-US" sz="2000" b="1" dirty="0" err="1"/>
              <a:t>Mở</a:t>
            </a:r>
            <a:r>
              <a:rPr lang="en-US" sz="2000" b="1" dirty="0"/>
              <a:t> </a:t>
            </a:r>
            <a:r>
              <a:rPr lang="en-US" sz="2000" b="1" dirty="0" err="1"/>
              <a:t>rộng</a:t>
            </a:r>
            <a:r>
              <a:rPr lang="en-US" sz="2000" b="1" dirty="0"/>
              <a:t> </a:t>
            </a:r>
            <a:r>
              <a:rPr lang="en-US" sz="2000" b="1" dirty="0" err="1"/>
              <a:t>không</a:t>
            </a:r>
            <a:r>
              <a:rPr lang="en-US" sz="2000" b="1" dirty="0"/>
              <a:t> </a:t>
            </a:r>
            <a:r>
              <a:rPr lang="en-US" sz="2000" b="1" dirty="0" err="1"/>
              <a:t>gian</a:t>
            </a:r>
            <a:r>
              <a:rPr lang="en-US" sz="2000" b="1" dirty="0"/>
              <a:t> </a:t>
            </a:r>
            <a:r>
              <a:rPr lang="en-US" sz="2000" b="1" dirty="0" err="1"/>
              <a:t>khái</a:t>
            </a:r>
            <a:r>
              <a:rPr lang="en-US" sz="2000" b="1" dirty="0"/>
              <a:t> </a:t>
            </a:r>
            <a:r>
              <a:rPr lang="en-US" sz="2000" b="1" dirty="0" err="1"/>
              <a:t>niệm</a:t>
            </a:r>
            <a:r>
              <a:rPr lang="en-US" sz="2000" b="1" dirty="0"/>
              <a:t> </a:t>
            </a:r>
            <a:r>
              <a:rPr lang="en-US" sz="2000" b="1" dirty="0" err="1"/>
              <a:t>của</a:t>
            </a:r>
            <a:r>
              <a:rPr lang="en-US" sz="2000" b="1" dirty="0"/>
              <a:t> Kornai…</a:t>
            </a:r>
            <a:endParaRPr lang="en-US" dirty="0"/>
          </a:p>
        </p:txBody>
      </p:sp>
      <p:sp>
        <p:nvSpPr>
          <p:cNvPr id="3" name="Content Placeholder 2">
            <a:extLst>
              <a:ext uri="{FF2B5EF4-FFF2-40B4-BE49-F238E27FC236}">
                <a16:creationId xmlns:a16="http://schemas.microsoft.com/office/drawing/2014/main" id="{1AF0FCA1-AE0F-2331-9557-5DCC52177CEE}"/>
              </a:ext>
            </a:extLst>
          </p:cNvPr>
          <p:cNvSpPr>
            <a:spLocks noGrp="1"/>
          </p:cNvSpPr>
          <p:nvPr>
            <p:ph idx="1"/>
          </p:nvPr>
        </p:nvSpPr>
        <p:spPr>
          <a:xfrm>
            <a:off x="457200" y="987574"/>
            <a:ext cx="8229600" cy="3744416"/>
          </a:xfrm>
        </p:spPr>
        <p:txBody>
          <a:bodyPr/>
          <a:lstStyle/>
          <a:p>
            <a:r>
              <a:rPr lang="en-US" b="1" dirty="0" err="1">
                <a:solidFill>
                  <a:srgbClr val="FF0000"/>
                </a:solidFill>
              </a:rPr>
              <a:t>Chế</a:t>
            </a:r>
            <a:r>
              <a:rPr lang="en-US" b="1" dirty="0">
                <a:solidFill>
                  <a:srgbClr val="FF0000"/>
                </a:solidFill>
              </a:rPr>
              <a:t> </a:t>
            </a:r>
            <a:r>
              <a:rPr lang="en-US" b="1" dirty="0" err="1">
                <a:solidFill>
                  <a:srgbClr val="FF0000"/>
                </a:solidFill>
              </a:rPr>
              <a:t>độ</a:t>
            </a:r>
            <a:r>
              <a:rPr lang="en-US" b="1" dirty="0">
                <a:solidFill>
                  <a:srgbClr val="FF0000"/>
                </a:solidFill>
              </a:rPr>
              <a:t> </a:t>
            </a:r>
            <a:r>
              <a:rPr lang="en-US" b="1" dirty="0" err="1">
                <a:solidFill>
                  <a:srgbClr val="FF0000"/>
                </a:solidFill>
              </a:rPr>
              <a:t>độc</a:t>
            </a:r>
            <a:r>
              <a:rPr lang="en-US" b="1" dirty="0">
                <a:solidFill>
                  <a:srgbClr val="FF0000"/>
                </a:solidFill>
              </a:rPr>
              <a:t> </a:t>
            </a:r>
            <a:r>
              <a:rPr lang="en-US" b="1" dirty="0" err="1">
                <a:solidFill>
                  <a:srgbClr val="FF0000"/>
                </a:solidFill>
              </a:rPr>
              <a:t>tài</a:t>
            </a:r>
            <a:r>
              <a:rPr lang="en-US" b="1" dirty="0"/>
              <a:t> (dictatorship)</a:t>
            </a:r>
            <a:r>
              <a:rPr lang="en-US" dirty="0"/>
              <a:t> →:</a:t>
            </a:r>
          </a:p>
          <a:p>
            <a:pPr>
              <a:buFontTx/>
              <a:buChar char="-"/>
            </a:pPr>
            <a:r>
              <a:rPr lang="en-US" sz="2400" b="1" dirty="0" err="1">
                <a:solidFill>
                  <a:srgbClr val="FF0000"/>
                </a:solidFill>
              </a:rPr>
              <a:t>Chế</a:t>
            </a:r>
            <a:r>
              <a:rPr lang="en-US" sz="2400" b="1" dirty="0">
                <a:solidFill>
                  <a:srgbClr val="FF0000"/>
                </a:solidFill>
              </a:rPr>
              <a:t> </a:t>
            </a:r>
            <a:r>
              <a:rPr lang="en-US" sz="2400" b="1" dirty="0" err="1">
                <a:solidFill>
                  <a:srgbClr val="FF0000"/>
                </a:solidFill>
              </a:rPr>
              <a:t>độ</a:t>
            </a:r>
            <a:r>
              <a:rPr lang="en-US" sz="2400" b="1" dirty="0">
                <a:solidFill>
                  <a:srgbClr val="FF0000"/>
                </a:solidFill>
              </a:rPr>
              <a:t> </a:t>
            </a:r>
            <a:r>
              <a:rPr lang="en-US" sz="2400" b="1" dirty="0" err="1">
                <a:solidFill>
                  <a:srgbClr val="FF0000"/>
                </a:solidFill>
              </a:rPr>
              <a:t>độc</a:t>
            </a:r>
            <a:r>
              <a:rPr lang="en-US" sz="2400" b="1" dirty="0">
                <a:solidFill>
                  <a:srgbClr val="FF0000"/>
                </a:solidFill>
              </a:rPr>
              <a:t> </a:t>
            </a:r>
            <a:r>
              <a:rPr lang="en-US" sz="2400" b="1" dirty="0" err="1">
                <a:solidFill>
                  <a:srgbClr val="FF0000"/>
                </a:solidFill>
              </a:rPr>
              <a:t>tài</a:t>
            </a:r>
            <a:r>
              <a:rPr lang="en-US" sz="2400" b="1" dirty="0">
                <a:solidFill>
                  <a:srgbClr val="FF0000"/>
                </a:solidFill>
              </a:rPr>
              <a:t> </a:t>
            </a:r>
            <a:r>
              <a:rPr lang="en-US" sz="2400" b="1" dirty="0" err="1">
                <a:solidFill>
                  <a:srgbClr val="FF0000"/>
                </a:solidFill>
              </a:rPr>
              <a:t>cộng</a:t>
            </a:r>
            <a:r>
              <a:rPr lang="en-US" sz="2400" b="1" dirty="0">
                <a:solidFill>
                  <a:srgbClr val="FF0000"/>
                </a:solidFill>
              </a:rPr>
              <a:t> </a:t>
            </a:r>
            <a:r>
              <a:rPr lang="en-US" sz="2400" b="1" dirty="0" err="1">
                <a:solidFill>
                  <a:srgbClr val="FF0000"/>
                </a:solidFill>
              </a:rPr>
              <a:t>sản</a:t>
            </a:r>
            <a:r>
              <a:rPr lang="en-US" sz="2400" dirty="0">
                <a:solidFill>
                  <a:srgbClr val="7030A0"/>
                </a:solidFill>
              </a:rPr>
              <a:t>, </a:t>
            </a:r>
            <a:r>
              <a:rPr lang="en-US" sz="2400" dirty="0"/>
              <a:t>(1. </a:t>
            </a:r>
            <a:r>
              <a:rPr lang="en-US" sz="2400" dirty="0" err="1"/>
              <a:t>tái</a:t>
            </a:r>
            <a:r>
              <a:rPr lang="en-US" sz="2400" dirty="0"/>
              <a:t> </a:t>
            </a:r>
            <a:r>
              <a:rPr lang="en-US" sz="2400" dirty="0" err="1"/>
              <a:t>phân</a:t>
            </a:r>
            <a:r>
              <a:rPr lang="en-US" sz="2400" dirty="0"/>
              <a:t> </a:t>
            </a:r>
            <a:r>
              <a:rPr lang="en-US" sz="2400" dirty="0" err="1"/>
              <a:t>phối</a:t>
            </a:r>
            <a:r>
              <a:rPr lang="en-US" sz="2400" dirty="0"/>
              <a:t> </a:t>
            </a:r>
            <a:r>
              <a:rPr lang="en-US" sz="2400" dirty="0" err="1"/>
              <a:t>quan</a:t>
            </a:r>
            <a:r>
              <a:rPr lang="en-US" sz="2400" dirty="0"/>
              <a:t> </a:t>
            </a:r>
            <a:r>
              <a:rPr lang="en-US" sz="2400" dirty="0" err="1"/>
              <a:t>liêu</a:t>
            </a:r>
            <a:r>
              <a:rPr lang="en-US" sz="2400" dirty="0"/>
              <a:t> </a:t>
            </a:r>
            <a:r>
              <a:rPr lang="en-US" sz="2400" dirty="0" err="1"/>
              <a:t>các</a:t>
            </a:r>
            <a:r>
              <a:rPr lang="en-US" sz="2400" dirty="0"/>
              <a:t> </a:t>
            </a:r>
            <a:r>
              <a:rPr lang="en-US" sz="2400" dirty="0" err="1"/>
              <a:t>nguồn</a:t>
            </a:r>
            <a:r>
              <a:rPr lang="en-US" sz="2400" dirty="0"/>
              <a:t> </a:t>
            </a:r>
            <a:r>
              <a:rPr lang="en-US" sz="2400" dirty="0" err="1"/>
              <a:t>lực</a:t>
            </a:r>
            <a:r>
              <a:rPr lang="en-US" sz="2400" dirty="0"/>
              <a:t> (</a:t>
            </a:r>
            <a:r>
              <a:rPr lang="en-US" sz="2400" dirty="0" err="1"/>
              <a:t>độc</a:t>
            </a:r>
            <a:r>
              <a:rPr lang="en-US" sz="2400" dirty="0"/>
              <a:t> </a:t>
            </a:r>
            <a:r>
              <a:rPr lang="en-US" sz="2400" dirty="0" err="1"/>
              <a:t>quyền</a:t>
            </a:r>
            <a:r>
              <a:rPr lang="en-US" sz="2400" dirty="0"/>
              <a:t> </a:t>
            </a:r>
            <a:r>
              <a:rPr lang="en-US" sz="2400" dirty="0" err="1"/>
              <a:t>của</a:t>
            </a:r>
            <a:r>
              <a:rPr lang="en-US" sz="2400" dirty="0"/>
              <a:t> </a:t>
            </a:r>
            <a:r>
              <a:rPr lang="en-US" sz="2400" dirty="0" err="1"/>
              <a:t>sở</a:t>
            </a:r>
            <a:r>
              <a:rPr lang="en-US" sz="2400" dirty="0"/>
              <a:t> </a:t>
            </a:r>
            <a:r>
              <a:rPr lang="en-US" sz="2400" dirty="0" err="1"/>
              <a:t>hữu</a:t>
            </a:r>
            <a:r>
              <a:rPr lang="en-US" sz="2400" dirty="0"/>
              <a:t> </a:t>
            </a:r>
            <a:r>
              <a:rPr lang="en-US" sz="2400" dirty="0" err="1"/>
              <a:t>công</a:t>
            </a:r>
            <a:r>
              <a:rPr lang="en-US" sz="2400" dirty="0"/>
              <a:t>; 2. </a:t>
            </a:r>
            <a:r>
              <a:rPr lang="en-US" sz="2400" dirty="0" err="1"/>
              <a:t>tham</a:t>
            </a:r>
            <a:r>
              <a:rPr lang="en-US" sz="2400" dirty="0"/>
              <a:t> </a:t>
            </a:r>
            <a:r>
              <a:rPr lang="en-US" sz="2400" dirty="0" err="1"/>
              <a:t>nhũng</a:t>
            </a:r>
            <a:r>
              <a:rPr lang="en-US" sz="2400" dirty="0"/>
              <a:t> </a:t>
            </a:r>
            <a:r>
              <a:rPr lang="en-US" sz="2400" dirty="0" err="1"/>
              <a:t>bôi</a:t>
            </a:r>
            <a:r>
              <a:rPr lang="en-US" sz="2400" dirty="0"/>
              <a:t> </a:t>
            </a:r>
            <a:r>
              <a:rPr lang="en-US" sz="2400" dirty="0" err="1"/>
              <a:t>trơn</a:t>
            </a:r>
            <a:r>
              <a:rPr lang="en-US" sz="2400" dirty="0"/>
              <a:t> </a:t>
            </a:r>
            <a:r>
              <a:rPr lang="en-US" sz="2400" dirty="0" err="1"/>
              <a:t>hệ</a:t>
            </a:r>
            <a:r>
              <a:rPr lang="en-US" sz="2400" dirty="0"/>
              <a:t> </a:t>
            </a:r>
            <a:r>
              <a:rPr lang="en-US" sz="2400" dirty="0" err="1"/>
              <a:t>thống</a:t>
            </a:r>
            <a:r>
              <a:rPr lang="en-US" sz="2400" dirty="0"/>
              <a:t>; 3. </a:t>
            </a:r>
            <a:r>
              <a:rPr lang="en-US" sz="2400" dirty="0" err="1"/>
              <a:t>toàn</a:t>
            </a:r>
            <a:r>
              <a:rPr lang="en-US" sz="2400" dirty="0"/>
              <a:t> </a:t>
            </a:r>
            <a:r>
              <a:rPr lang="en-US" sz="2400" dirty="0" err="1"/>
              <a:t>trị</a:t>
            </a:r>
            <a:r>
              <a:rPr lang="en-US" sz="2400" dirty="0"/>
              <a:t>) và</a:t>
            </a:r>
            <a:endParaRPr lang="en-US" sz="2400" dirty="0">
              <a:solidFill>
                <a:srgbClr val="7030A0"/>
              </a:solidFill>
            </a:endParaRPr>
          </a:p>
          <a:p>
            <a:pPr>
              <a:buFontTx/>
              <a:buChar char="-"/>
            </a:pPr>
            <a:r>
              <a:rPr lang="en-US" sz="2400" b="1" dirty="0" err="1">
                <a:solidFill>
                  <a:schemeClr val="accent6"/>
                </a:solidFill>
              </a:rPr>
              <a:t>Chế</a:t>
            </a:r>
            <a:r>
              <a:rPr lang="en-US" sz="2400" b="1" dirty="0">
                <a:solidFill>
                  <a:schemeClr val="accent6"/>
                </a:solidFill>
              </a:rPr>
              <a:t> </a:t>
            </a:r>
            <a:r>
              <a:rPr lang="en-US" sz="2400" b="1" dirty="0" err="1">
                <a:solidFill>
                  <a:schemeClr val="accent6"/>
                </a:solidFill>
              </a:rPr>
              <a:t>độ</a:t>
            </a:r>
            <a:r>
              <a:rPr lang="en-US" sz="2400" b="1" dirty="0">
                <a:solidFill>
                  <a:schemeClr val="accent6"/>
                </a:solidFill>
              </a:rPr>
              <a:t> </a:t>
            </a:r>
            <a:r>
              <a:rPr lang="en-US" sz="2400" b="1" dirty="0" err="1">
                <a:solidFill>
                  <a:schemeClr val="accent6"/>
                </a:solidFill>
              </a:rPr>
              <a:t>độc</a:t>
            </a:r>
            <a:r>
              <a:rPr lang="en-US" sz="2400" b="1" dirty="0">
                <a:solidFill>
                  <a:schemeClr val="accent6"/>
                </a:solidFill>
              </a:rPr>
              <a:t> </a:t>
            </a:r>
            <a:r>
              <a:rPr lang="en-US" sz="2400" b="1" dirty="0" err="1">
                <a:solidFill>
                  <a:schemeClr val="accent6"/>
                </a:solidFill>
              </a:rPr>
              <a:t>tài</a:t>
            </a:r>
            <a:r>
              <a:rPr lang="en-US" sz="2400" b="1" dirty="0">
                <a:solidFill>
                  <a:schemeClr val="accent6"/>
                </a:solidFill>
              </a:rPr>
              <a:t> </a:t>
            </a:r>
            <a:r>
              <a:rPr lang="en-US" sz="2400" b="1" dirty="0" err="1">
                <a:solidFill>
                  <a:schemeClr val="accent6"/>
                </a:solidFill>
              </a:rPr>
              <a:t>khai</a:t>
            </a:r>
            <a:r>
              <a:rPr lang="en-US" sz="2400" b="1" dirty="0">
                <a:solidFill>
                  <a:schemeClr val="accent6"/>
                </a:solidFill>
              </a:rPr>
              <a:t> </a:t>
            </a:r>
            <a:r>
              <a:rPr lang="en-US" sz="2400" b="1" dirty="0" err="1">
                <a:solidFill>
                  <a:schemeClr val="accent6"/>
                </a:solidFill>
              </a:rPr>
              <a:t>thác</a:t>
            </a:r>
            <a:r>
              <a:rPr lang="en-US" sz="2400" b="1" dirty="0">
                <a:solidFill>
                  <a:schemeClr val="accent6"/>
                </a:solidFill>
              </a:rPr>
              <a:t> t</a:t>
            </a:r>
            <a:r>
              <a:rPr lang="vi-VN" sz="2400" b="1" dirty="0">
                <a:solidFill>
                  <a:schemeClr val="accent6"/>
                </a:solidFill>
              </a:rPr>
              <a:t>hị trường</a:t>
            </a:r>
            <a:r>
              <a:rPr lang="en-US" sz="2400" b="1" dirty="0">
                <a:solidFill>
                  <a:schemeClr val="accent6"/>
                </a:solidFill>
              </a:rPr>
              <a:t>, market-exploiting dictatorship</a:t>
            </a:r>
            <a:r>
              <a:rPr lang="en-US" sz="2400" b="1" dirty="0">
                <a:solidFill>
                  <a:srgbClr val="FF0000"/>
                </a:solidFill>
              </a:rPr>
              <a:t> </a:t>
            </a:r>
            <a:r>
              <a:rPr lang="en-US" sz="2400" dirty="0"/>
              <a:t>(1. </a:t>
            </a:r>
            <a:r>
              <a:rPr lang="en-US" sz="2400" dirty="0" err="1"/>
              <a:t>cân</a:t>
            </a:r>
            <a:r>
              <a:rPr lang="en-US" sz="2400" dirty="0"/>
              <a:t> </a:t>
            </a:r>
            <a:r>
              <a:rPr lang="en-US" sz="2400" dirty="0" err="1"/>
              <a:t>bằng</a:t>
            </a:r>
            <a:r>
              <a:rPr lang="en-US" sz="2400" dirty="0"/>
              <a:t> </a:t>
            </a:r>
            <a:r>
              <a:rPr lang="en-US" sz="2400" dirty="0" err="1"/>
              <a:t>động</a:t>
            </a:r>
            <a:r>
              <a:rPr lang="en-US" sz="2400" dirty="0"/>
              <a:t> </a:t>
            </a:r>
            <a:r>
              <a:rPr lang="en-US" sz="2400" dirty="0" err="1"/>
              <a:t>của</a:t>
            </a:r>
            <a:r>
              <a:rPr lang="en-US" sz="2400" dirty="0"/>
              <a:t> </a:t>
            </a:r>
            <a:r>
              <a:rPr lang="en-US" sz="2400" dirty="0" err="1"/>
              <a:t>sự</a:t>
            </a:r>
            <a:r>
              <a:rPr lang="en-US" sz="2400" dirty="0"/>
              <a:t> </a:t>
            </a:r>
            <a:r>
              <a:rPr lang="en-US" sz="2400" dirty="0" err="1"/>
              <a:t>điều</a:t>
            </a:r>
            <a:r>
              <a:rPr lang="en-US" sz="2400" dirty="0"/>
              <a:t> </a:t>
            </a:r>
            <a:r>
              <a:rPr lang="en-US" sz="2400" dirty="0" err="1"/>
              <a:t>phối</a:t>
            </a:r>
            <a:r>
              <a:rPr lang="en-US" sz="2400" dirty="0"/>
              <a:t> t</a:t>
            </a:r>
            <a:r>
              <a:rPr lang="vi-VN" sz="2400" dirty="0"/>
              <a:t>hị trường</a:t>
            </a:r>
            <a:r>
              <a:rPr lang="en-US" sz="2400" dirty="0"/>
              <a:t> và </a:t>
            </a:r>
            <a:r>
              <a:rPr lang="en-US" sz="2400" dirty="0" err="1"/>
              <a:t>sự</a:t>
            </a:r>
            <a:r>
              <a:rPr lang="en-US" sz="2400" dirty="0"/>
              <a:t> </a:t>
            </a:r>
            <a:r>
              <a:rPr lang="en-US" sz="2400" dirty="0" err="1"/>
              <a:t>tái</a:t>
            </a:r>
            <a:r>
              <a:rPr lang="en-US" sz="2400" dirty="0"/>
              <a:t> </a:t>
            </a:r>
            <a:r>
              <a:rPr lang="en-US" sz="2400" dirty="0" err="1"/>
              <a:t>phân</a:t>
            </a:r>
            <a:r>
              <a:rPr lang="en-US" sz="2400" dirty="0"/>
              <a:t> </a:t>
            </a:r>
            <a:r>
              <a:rPr lang="en-US" sz="2400" dirty="0" err="1"/>
              <a:t>phối</a:t>
            </a:r>
            <a:r>
              <a:rPr lang="en-US" sz="2400" dirty="0"/>
              <a:t> </a:t>
            </a:r>
            <a:r>
              <a:rPr lang="en-US" sz="2400" dirty="0" err="1"/>
              <a:t>quan</a:t>
            </a:r>
            <a:r>
              <a:rPr lang="en-US" sz="2400" dirty="0"/>
              <a:t> </a:t>
            </a:r>
            <a:r>
              <a:rPr lang="en-US" sz="2400" dirty="0" err="1"/>
              <a:t>liêu</a:t>
            </a:r>
            <a:r>
              <a:rPr lang="en-US" sz="2400" dirty="0"/>
              <a:t> và </a:t>
            </a:r>
            <a:r>
              <a:rPr lang="en-US" sz="2400" dirty="0" err="1"/>
              <a:t>sự</a:t>
            </a:r>
            <a:r>
              <a:rPr lang="en-US" sz="2400" dirty="0"/>
              <a:t> </a:t>
            </a:r>
            <a:r>
              <a:rPr lang="en-US" sz="2400" dirty="0" err="1"/>
              <a:t>tái</a:t>
            </a:r>
            <a:r>
              <a:rPr lang="en-US" sz="2400" dirty="0"/>
              <a:t> </a:t>
            </a:r>
            <a:r>
              <a:rPr lang="en-US" sz="2400" dirty="0" err="1"/>
              <a:t>phân</a:t>
            </a:r>
            <a:r>
              <a:rPr lang="en-US" sz="2400" dirty="0"/>
              <a:t> </a:t>
            </a:r>
            <a:r>
              <a:rPr lang="en-US" sz="2400" dirty="0" err="1"/>
              <a:t>phối</a:t>
            </a:r>
            <a:r>
              <a:rPr lang="en-US" sz="2400" dirty="0"/>
              <a:t> t</a:t>
            </a:r>
            <a:r>
              <a:rPr lang="vi-VN" sz="2400" dirty="0"/>
              <a:t>hị trường</a:t>
            </a:r>
            <a:r>
              <a:rPr lang="en-US" sz="2400" dirty="0"/>
              <a:t> </a:t>
            </a:r>
            <a:r>
              <a:rPr lang="en-US" sz="2400" dirty="0" err="1"/>
              <a:t>quan</a:t>
            </a:r>
            <a:r>
              <a:rPr lang="en-US" sz="2400" dirty="0"/>
              <a:t> </a:t>
            </a:r>
            <a:r>
              <a:rPr lang="en-US" sz="2400" dirty="0" err="1"/>
              <a:t>hệ</a:t>
            </a:r>
            <a:r>
              <a:rPr lang="en-US" sz="2400" dirty="0"/>
              <a:t> </a:t>
            </a:r>
            <a:r>
              <a:rPr lang="en-US" sz="2400" dirty="0" err="1"/>
              <a:t>của</a:t>
            </a:r>
            <a:r>
              <a:rPr lang="en-US" sz="2400" dirty="0"/>
              <a:t> </a:t>
            </a:r>
            <a:r>
              <a:rPr lang="en-US" sz="2400" dirty="0" err="1"/>
              <a:t>các</a:t>
            </a:r>
            <a:r>
              <a:rPr lang="en-US" sz="2400" dirty="0"/>
              <a:t> </a:t>
            </a:r>
            <a:r>
              <a:rPr lang="en-US" sz="2400" dirty="0" err="1"/>
              <a:t>nguồn</a:t>
            </a:r>
            <a:r>
              <a:rPr lang="en-US" sz="2400" dirty="0"/>
              <a:t> </a:t>
            </a:r>
            <a:r>
              <a:rPr lang="en-US" sz="2400" dirty="0" err="1"/>
              <a:t>lực</a:t>
            </a:r>
            <a:r>
              <a:rPr lang="en-US" sz="2400" dirty="0"/>
              <a:t>; 2. </a:t>
            </a:r>
            <a:r>
              <a:rPr lang="en-US" sz="2400" dirty="0" err="1"/>
              <a:t>tham</a:t>
            </a:r>
            <a:r>
              <a:rPr lang="en-US" sz="2400" dirty="0"/>
              <a:t> </a:t>
            </a:r>
            <a:r>
              <a:rPr lang="en-US" sz="2400" dirty="0" err="1"/>
              <a:t>nhũng</a:t>
            </a:r>
            <a:r>
              <a:rPr lang="en-US" sz="2400" dirty="0"/>
              <a:t> </a:t>
            </a:r>
            <a:r>
              <a:rPr lang="en-US" sz="2400" dirty="0" err="1"/>
              <a:t>phá</a:t>
            </a:r>
            <a:r>
              <a:rPr lang="en-US" sz="2400" dirty="0"/>
              <a:t> </a:t>
            </a:r>
            <a:r>
              <a:rPr lang="en-US" sz="2400" dirty="0" err="1"/>
              <a:t>hủy</a:t>
            </a:r>
            <a:r>
              <a:rPr lang="en-US" sz="2400" dirty="0"/>
              <a:t> </a:t>
            </a:r>
            <a:r>
              <a:rPr lang="en-US" sz="2400" dirty="0" err="1"/>
              <a:t>hệ</a:t>
            </a:r>
            <a:r>
              <a:rPr lang="en-US" sz="2400" dirty="0"/>
              <a:t> </a:t>
            </a:r>
            <a:r>
              <a:rPr lang="en-US" sz="2400" dirty="0" err="1"/>
              <a:t>thống</a:t>
            </a:r>
            <a:r>
              <a:rPr lang="en-US" sz="2400" dirty="0"/>
              <a:t>; 3. </a:t>
            </a:r>
            <a:r>
              <a:rPr lang="en-US" sz="2400" dirty="0" err="1"/>
              <a:t>không</a:t>
            </a:r>
            <a:r>
              <a:rPr lang="en-US" sz="2400" dirty="0"/>
              <a:t> </a:t>
            </a:r>
            <a:r>
              <a:rPr lang="en-US" sz="2400" dirty="0" err="1"/>
              <a:t>bị</a:t>
            </a:r>
            <a:r>
              <a:rPr lang="en-US" sz="2400" dirty="0"/>
              <a:t> </a:t>
            </a:r>
            <a:r>
              <a:rPr lang="en-US" sz="2400" dirty="0" err="1"/>
              <a:t>ràng</a:t>
            </a:r>
            <a:r>
              <a:rPr lang="en-US" sz="2400" dirty="0"/>
              <a:t> </a:t>
            </a:r>
            <a:r>
              <a:rPr lang="en-US" sz="2400" dirty="0" err="1"/>
              <a:t>buộc</a:t>
            </a:r>
            <a:r>
              <a:rPr lang="en-US" sz="2400" dirty="0"/>
              <a:t>) </a:t>
            </a:r>
          </a:p>
          <a:p>
            <a:endParaRPr lang="en-US" dirty="0"/>
          </a:p>
        </p:txBody>
      </p:sp>
    </p:spTree>
    <p:extLst>
      <p:ext uri="{BB962C8B-B14F-4D97-AF65-F5344CB8AC3E}">
        <p14:creationId xmlns:p14="http://schemas.microsoft.com/office/powerpoint/2010/main" val="5216300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84E93-F038-8163-F2D0-A4FBB2FA7061}"/>
              </a:ext>
            </a:extLst>
          </p:cNvPr>
          <p:cNvSpPr>
            <a:spLocks noGrp="1"/>
          </p:cNvSpPr>
          <p:nvPr>
            <p:ph type="title"/>
          </p:nvPr>
        </p:nvSpPr>
        <p:spPr/>
        <p:txBody>
          <a:bodyPr>
            <a:normAutofit/>
          </a:bodyPr>
          <a:lstStyle/>
          <a:p>
            <a:r>
              <a:rPr lang="en-US" sz="2800" b="1" dirty="0" err="1"/>
              <a:t>Mở</a:t>
            </a:r>
            <a:r>
              <a:rPr lang="en-US" sz="2800" b="1" dirty="0"/>
              <a:t> </a:t>
            </a:r>
            <a:r>
              <a:rPr lang="en-US" sz="2800" b="1" dirty="0" err="1"/>
              <a:t>rộng</a:t>
            </a:r>
            <a:r>
              <a:rPr lang="en-US" sz="2800" b="1" dirty="0"/>
              <a:t> </a:t>
            </a:r>
            <a:r>
              <a:rPr lang="en-US" sz="2800" b="1" dirty="0" err="1"/>
              <a:t>khung</a:t>
            </a:r>
            <a:r>
              <a:rPr lang="en-US" sz="2800" b="1" dirty="0"/>
              <a:t> </a:t>
            </a:r>
            <a:r>
              <a:rPr lang="en-US" sz="2800" b="1" dirty="0" err="1"/>
              <a:t>khổ</a:t>
            </a:r>
            <a:r>
              <a:rPr lang="en-US" sz="2800" b="1" dirty="0"/>
              <a:t> </a:t>
            </a:r>
            <a:r>
              <a:rPr lang="en-US" sz="2800" b="1" dirty="0" err="1"/>
              <a:t>khái</a:t>
            </a:r>
            <a:r>
              <a:rPr lang="en-US" sz="2800" b="1" dirty="0"/>
              <a:t> </a:t>
            </a:r>
            <a:r>
              <a:rPr lang="en-US" sz="2800" b="1" dirty="0" err="1"/>
              <a:t>niệm</a:t>
            </a:r>
            <a:r>
              <a:rPr lang="en-US" sz="2800" b="1" dirty="0"/>
              <a:t> </a:t>
            </a:r>
            <a:r>
              <a:rPr lang="en-US" sz="2800" b="1" dirty="0" err="1"/>
              <a:t>của</a:t>
            </a:r>
            <a:r>
              <a:rPr lang="en-US" sz="2800" b="1" dirty="0"/>
              <a:t> Kornai</a:t>
            </a:r>
          </a:p>
        </p:txBody>
      </p:sp>
      <p:pic>
        <p:nvPicPr>
          <p:cNvPr id="5" name="Content Placeholder 4" descr="A diagram of different countries/regions&#10;&#10;AI-generated content may be incorrect.">
            <a:extLst>
              <a:ext uri="{FF2B5EF4-FFF2-40B4-BE49-F238E27FC236}">
                <a16:creationId xmlns:a16="http://schemas.microsoft.com/office/drawing/2014/main" id="{1A878800-2082-C6CB-A6B8-99F58E478CC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2886" y="642850"/>
            <a:ext cx="7575538" cy="4392282"/>
          </a:xfrm>
        </p:spPr>
      </p:pic>
    </p:spTree>
    <p:extLst>
      <p:ext uri="{BB962C8B-B14F-4D97-AF65-F5344CB8AC3E}">
        <p14:creationId xmlns:p14="http://schemas.microsoft.com/office/powerpoint/2010/main" val="26562286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14"/>
          <p:cNvSpPr/>
          <p:nvPr/>
        </p:nvSpPr>
        <p:spPr>
          <a:xfrm>
            <a:off x="758162" y="4496802"/>
            <a:ext cx="7555667" cy="52322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4D7C8B"/>
              </a:buClr>
              <a:buSzPct val="120000"/>
              <a:buFont typeface="Wingdings" panose="05000000000000000000" pitchFamily="2" charset="2"/>
              <a:buChar char="Ø"/>
              <a:tabLst/>
              <a:defRPr/>
            </a:pPr>
            <a:r>
              <a:rPr kumimoji="0" lang="en-US" sz="1400" b="1" i="1" u="none" strike="noStrike" kern="1200" cap="none" spc="0" normalizeH="0" baseline="0" noProof="0" dirty="0" err="1">
                <a:ln>
                  <a:noFill/>
                </a:ln>
                <a:solidFill>
                  <a:srgbClr val="50412B"/>
                </a:solidFill>
                <a:effectLst/>
                <a:uLnTx/>
                <a:uFillTx/>
                <a:latin typeface="Calibri"/>
                <a:ea typeface="+mn-ea"/>
                <a:cs typeface="+mn-cs"/>
              </a:rPr>
              <a:t>Nguồn</a:t>
            </a:r>
            <a:r>
              <a:rPr kumimoji="0" lang="en-GB" sz="1400" b="1" i="1" u="none" strike="noStrike" kern="1200" cap="none" spc="0" normalizeH="0" baseline="0" noProof="0" dirty="0">
                <a:ln>
                  <a:noFill/>
                </a:ln>
                <a:solidFill>
                  <a:srgbClr val="50412B"/>
                </a:solidFill>
                <a:effectLst/>
                <a:uLnTx/>
                <a:uFillTx/>
                <a:latin typeface="Calibri"/>
                <a:ea typeface="+mn-ea"/>
                <a:cs typeface="+mn-cs"/>
              </a:rPr>
              <a:t>: </a:t>
            </a:r>
            <a:r>
              <a:rPr kumimoji="0" lang="en-GB" sz="1400" b="0" i="0" u="none" strike="noStrike" kern="1200" cap="none" spc="0" normalizeH="0" baseline="0" noProof="0" dirty="0">
                <a:ln>
                  <a:noFill/>
                </a:ln>
                <a:solidFill>
                  <a:srgbClr val="50412B"/>
                </a:solidFill>
                <a:effectLst/>
                <a:uLnTx/>
                <a:uFillTx/>
                <a:latin typeface="Calibri"/>
                <a:ea typeface="+mn-ea"/>
                <a:cs typeface="+mn-cs"/>
              </a:rPr>
              <a:t>Henry E. Hale, </a:t>
            </a:r>
            <a:r>
              <a:rPr kumimoji="0" lang="en-GB" sz="1400" b="0" i="1" u="none" strike="noStrike" kern="1200" cap="none" spc="0" normalizeH="0" baseline="0" noProof="0" dirty="0">
                <a:ln>
                  <a:noFill/>
                </a:ln>
                <a:solidFill>
                  <a:srgbClr val="50412B"/>
                </a:solidFill>
                <a:effectLst/>
                <a:uLnTx/>
                <a:uFillTx/>
                <a:latin typeface="Calibri"/>
                <a:ea typeface="+mn-ea"/>
                <a:cs typeface="+mn-cs"/>
              </a:rPr>
              <a:t>Patronal Politics – Eurasian Regime Dynamics in Comparative Perspective</a:t>
            </a:r>
            <a:r>
              <a:rPr kumimoji="0" lang="en-GB" sz="1400" b="0" i="0" u="none" strike="noStrike" kern="1200" cap="none" spc="0" normalizeH="0" baseline="0" noProof="0" dirty="0">
                <a:ln>
                  <a:noFill/>
                </a:ln>
                <a:solidFill>
                  <a:srgbClr val="50412B"/>
                </a:solidFill>
                <a:effectLst/>
                <a:uLnTx/>
                <a:uFillTx/>
                <a:latin typeface="Calibri"/>
                <a:ea typeface="+mn-ea"/>
                <a:cs typeface="+mn-cs"/>
              </a:rPr>
              <a:t>, Cambridge University Press, 2015, tr. 60</a:t>
            </a:r>
          </a:p>
        </p:txBody>
      </p:sp>
      <p:graphicFrame>
        <p:nvGraphicFramePr>
          <p:cNvPr id="6" name="Таблица 5"/>
          <p:cNvGraphicFramePr>
            <a:graphicFrameLocks noGrp="1"/>
          </p:cNvGraphicFramePr>
          <p:nvPr>
            <p:extLst>
              <p:ext uri="{D42A27DB-BD31-4B8C-83A1-F6EECF244321}">
                <p14:modId xmlns:p14="http://schemas.microsoft.com/office/powerpoint/2010/main" val="2880244405"/>
              </p:ext>
            </p:extLst>
          </p:nvPr>
        </p:nvGraphicFramePr>
        <p:xfrm>
          <a:off x="323528" y="1876004"/>
          <a:ext cx="8424936" cy="2420648"/>
        </p:xfrm>
        <a:graphic>
          <a:graphicData uri="http://schemas.openxmlformats.org/drawingml/2006/table">
            <a:tbl>
              <a:tblPr firstRow="1" bandRow="1">
                <a:tableStyleId>{5C22544A-7EE6-4342-B048-85BDC9FD1C3A}</a:tableStyleId>
              </a:tblPr>
              <a:tblGrid>
                <a:gridCol w="2880320">
                  <a:extLst>
                    <a:ext uri="{9D8B030D-6E8A-4147-A177-3AD203B41FA5}">
                      <a16:colId xmlns:a16="http://schemas.microsoft.com/office/drawing/2014/main" val="20000"/>
                    </a:ext>
                  </a:extLst>
                </a:gridCol>
                <a:gridCol w="5544616">
                  <a:extLst>
                    <a:ext uri="{9D8B030D-6E8A-4147-A177-3AD203B41FA5}">
                      <a16:colId xmlns:a16="http://schemas.microsoft.com/office/drawing/2014/main" val="20001"/>
                    </a:ext>
                  </a:extLst>
                </a:gridCol>
              </a:tblGrid>
              <a:tr h="986306">
                <a:tc>
                  <a:txBody>
                    <a:bodyPr/>
                    <a:lstStyle/>
                    <a:p>
                      <a:pPr marL="0" algn="ctr" defTabSz="914400" rtl="0" eaLnBrk="1" latinLnBrk="0" hangingPunct="1">
                        <a:lnSpc>
                          <a:spcPct val="150000"/>
                        </a:lnSpc>
                        <a:spcAft>
                          <a:spcPts val="0"/>
                        </a:spcAft>
                      </a:pPr>
                      <a:r>
                        <a:rPr lang="en-US" sz="1800" b="1" kern="1200" dirty="0" err="1">
                          <a:solidFill>
                            <a:srgbClr val="4D7C85"/>
                          </a:solidFill>
                          <a:latin typeface="+mn-lt"/>
                          <a:ea typeface="Open Sans" panose="020B0606030504020204" pitchFamily="34" charset="0"/>
                          <a:cs typeface="Open Sans" panose="020B0606030504020204" pitchFamily="34" charset="0"/>
                        </a:rPr>
                        <a:t>Bảo</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trợ</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nhiều</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nhất</a:t>
                      </a:r>
                      <a:endParaRPr lang="hu-HU" sz="1800" b="1" kern="1200" dirty="0">
                        <a:solidFill>
                          <a:srgbClr val="4D7C85"/>
                        </a:solidFill>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50000"/>
                        </a:lnSpc>
                        <a:spcAft>
                          <a:spcPts val="0"/>
                        </a:spcAft>
                      </a:pPr>
                      <a:r>
                        <a:rPr lang="hu-HU" sz="1600" b="1" kern="1200" dirty="0">
                          <a:solidFill>
                            <a:srgbClr val="50412B"/>
                          </a:solidFill>
                          <a:latin typeface="+mn-lt"/>
                          <a:ea typeface="Open Sans" panose="020B0606030504020204" pitchFamily="34" charset="0"/>
                          <a:cs typeface="Open Sans" panose="020B0606030504020204" pitchFamily="34" charset="0"/>
                        </a:rPr>
                        <a:t>Albánia, Azerbajdzsán, Belarusz, Bulgária, Grúzia, Kazahsztán, Kirgizisztán, Macedónia, Moldova, Nga, Armenia, Tádzsikisztán, Türkmenisztán, Ukraina, Üzbegisztán</a:t>
                      </a: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667146">
                <a:tc>
                  <a:txBody>
                    <a:bodyPr/>
                    <a:lstStyle/>
                    <a:p>
                      <a:pPr marL="0" algn="ctr" defTabSz="914400" rtl="0" eaLnBrk="1" latinLnBrk="0" hangingPunct="1">
                        <a:lnSpc>
                          <a:spcPct val="150000"/>
                        </a:lnSpc>
                        <a:spcAft>
                          <a:spcPts val="0"/>
                        </a:spcAft>
                      </a:pPr>
                      <a:r>
                        <a:rPr lang="en-US" sz="1800" b="1" kern="1200" dirty="0" err="1">
                          <a:solidFill>
                            <a:srgbClr val="4D7C85"/>
                          </a:solidFill>
                          <a:latin typeface="+mn-lt"/>
                          <a:ea typeface="Open Sans" panose="020B0606030504020204" pitchFamily="34" charset="0"/>
                          <a:cs typeface="Open Sans" panose="020B0606030504020204" pitchFamily="34" charset="0"/>
                        </a:rPr>
                        <a:t>Bảo</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trợ</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vừa</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phải</a:t>
                      </a:r>
                      <a:endParaRPr lang="hu-HU" sz="1800" b="1" kern="1200" dirty="0">
                        <a:solidFill>
                          <a:srgbClr val="4D7C85"/>
                        </a:solidFill>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50000"/>
                        </a:lnSpc>
                        <a:spcAft>
                          <a:spcPts val="0"/>
                        </a:spcAft>
                      </a:pPr>
                      <a:r>
                        <a:rPr lang="hu-HU" sz="1600" b="1" kern="1200" dirty="0">
                          <a:solidFill>
                            <a:srgbClr val="50412B"/>
                          </a:solidFill>
                          <a:latin typeface="+mn-lt"/>
                          <a:ea typeface="Open Sans" panose="020B0606030504020204" pitchFamily="34" charset="0"/>
                          <a:cs typeface="Open Sans" panose="020B0606030504020204" pitchFamily="34" charset="0"/>
                        </a:rPr>
                        <a:t>Estonia, Latvia, Litvánia, Serbia, Slovákia</a:t>
                      </a: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694068">
                <a:tc>
                  <a:txBody>
                    <a:bodyPr/>
                    <a:lstStyle/>
                    <a:p>
                      <a:pPr marL="0" algn="ctr" defTabSz="914400" rtl="0" eaLnBrk="1" latinLnBrk="0" hangingPunct="1">
                        <a:lnSpc>
                          <a:spcPct val="150000"/>
                        </a:lnSpc>
                        <a:spcAft>
                          <a:spcPts val="0"/>
                        </a:spcAft>
                      </a:pPr>
                      <a:r>
                        <a:rPr lang="en-US" sz="1800" b="1" kern="1200" dirty="0" err="1">
                          <a:solidFill>
                            <a:srgbClr val="4D7C85"/>
                          </a:solidFill>
                          <a:latin typeface="+mn-lt"/>
                          <a:ea typeface="Open Sans" panose="020B0606030504020204" pitchFamily="34" charset="0"/>
                          <a:cs typeface="Open Sans" panose="020B0606030504020204" pitchFamily="34" charset="0"/>
                        </a:rPr>
                        <a:t>Bảo</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trợ</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ít</a:t>
                      </a:r>
                      <a:r>
                        <a:rPr lang="en-US" sz="1800" b="1" kern="1200" baseline="0" dirty="0">
                          <a:solidFill>
                            <a:srgbClr val="4D7C85"/>
                          </a:solidFill>
                          <a:latin typeface="+mn-lt"/>
                          <a:ea typeface="Open Sans" panose="020B0606030504020204" pitchFamily="34" charset="0"/>
                          <a:cs typeface="Open Sans" panose="020B0606030504020204" pitchFamily="34" charset="0"/>
                        </a:rPr>
                        <a:t> </a:t>
                      </a:r>
                      <a:r>
                        <a:rPr lang="en-US" sz="1800" b="1" kern="1200" baseline="0" dirty="0" err="1">
                          <a:solidFill>
                            <a:srgbClr val="4D7C85"/>
                          </a:solidFill>
                          <a:latin typeface="+mn-lt"/>
                          <a:ea typeface="Open Sans" panose="020B0606030504020204" pitchFamily="34" charset="0"/>
                          <a:cs typeface="Open Sans" panose="020B0606030504020204" pitchFamily="34" charset="0"/>
                        </a:rPr>
                        <a:t>nhất</a:t>
                      </a:r>
                      <a:endParaRPr lang="hu-HU" sz="1800" b="1" kern="1200" dirty="0">
                        <a:solidFill>
                          <a:srgbClr val="4D7C85"/>
                        </a:solidFill>
                        <a:latin typeface="+mn-lt"/>
                        <a:ea typeface="Open Sans" panose="020B0606030504020204" pitchFamily="34" charset="0"/>
                        <a:cs typeface="Open Sans" panose="020B0606030504020204" pitchFamily="34" charset="0"/>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50000"/>
                        </a:lnSpc>
                        <a:spcAft>
                          <a:spcPts val="0"/>
                        </a:spcAft>
                      </a:pPr>
                      <a:r>
                        <a:rPr lang="hu-HU" sz="1600" b="1" kern="1200" dirty="0">
                          <a:solidFill>
                            <a:srgbClr val="50412B"/>
                          </a:solidFill>
                          <a:latin typeface="+mn-lt"/>
                          <a:ea typeface="Open Sans" panose="020B0606030504020204" pitchFamily="34" charset="0"/>
                          <a:cs typeface="Open Sans" panose="020B0606030504020204" pitchFamily="34" charset="0"/>
                        </a:rPr>
                        <a:t>C.H. Czech, Croatia, Đông-Đức (</a:t>
                      </a:r>
                      <a:r>
                        <a:rPr lang="en-US" sz="1600" b="1" kern="1200" dirty="0">
                          <a:solidFill>
                            <a:srgbClr val="50412B"/>
                          </a:solidFill>
                          <a:latin typeface="+mn-lt"/>
                          <a:ea typeface="Open Sans" panose="020B0606030504020204" pitchFamily="34" charset="0"/>
                          <a:cs typeface="Open Sans" panose="020B0606030504020204" pitchFamily="34" charset="0"/>
                        </a:rPr>
                        <a:t>DDR</a:t>
                      </a:r>
                      <a:r>
                        <a:rPr lang="hu-HU" sz="1600" b="1" kern="1200" dirty="0">
                          <a:solidFill>
                            <a:srgbClr val="50412B"/>
                          </a:solidFill>
                          <a:latin typeface="+mn-lt"/>
                          <a:ea typeface="Open Sans" panose="020B0606030504020204" pitchFamily="34" charset="0"/>
                          <a:cs typeface="Open Sans" panose="020B0606030504020204" pitchFamily="34" charset="0"/>
                        </a:rPr>
                        <a:t>), Ba Lan, Hungary, Slov</a:t>
                      </a:r>
                      <a:r>
                        <a:rPr lang="en-US" sz="1600" b="1" kern="1200" dirty="0">
                          <a:solidFill>
                            <a:srgbClr val="50412B"/>
                          </a:solidFill>
                          <a:latin typeface="+mn-lt"/>
                          <a:ea typeface="Open Sans" panose="020B0606030504020204" pitchFamily="34" charset="0"/>
                          <a:cs typeface="Open Sans" panose="020B0606030504020204" pitchFamily="34" charset="0"/>
                        </a:rPr>
                        <a:t>e</a:t>
                      </a:r>
                      <a:r>
                        <a:rPr lang="hu-HU" sz="1600" b="1" kern="1200" dirty="0">
                          <a:solidFill>
                            <a:srgbClr val="50412B"/>
                          </a:solidFill>
                          <a:latin typeface="+mn-lt"/>
                          <a:ea typeface="Open Sans" panose="020B0606030504020204" pitchFamily="34" charset="0"/>
                          <a:cs typeface="Open Sans" panose="020B0606030504020204" pitchFamily="34" charset="0"/>
                        </a:rPr>
                        <a:t>nia</a:t>
                      </a: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bl>
          </a:graphicData>
        </a:graphic>
      </p:graphicFrame>
      <p:sp>
        <p:nvSpPr>
          <p:cNvPr id="3" name="Tartalom helye 2">
            <a:extLst>
              <a:ext uri="{FF2B5EF4-FFF2-40B4-BE49-F238E27FC236}">
                <a16:creationId xmlns:a16="http://schemas.microsoft.com/office/drawing/2014/main" id="{3134D30F-943C-9C54-CB9E-CD470930870B}"/>
              </a:ext>
            </a:extLst>
          </p:cNvPr>
          <p:cNvSpPr txBox="1">
            <a:spLocks/>
          </p:cNvSpPr>
          <p:nvPr/>
        </p:nvSpPr>
        <p:spPr>
          <a:xfrm>
            <a:off x="323528" y="339502"/>
            <a:ext cx="8568952" cy="9575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1200"/>
              </a:spcAft>
              <a:buClr>
                <a:srgbClr val="4D7C8B"/>
              </a:buClr>
              <a:buFont typeface="Arial" pitchFamily="34" charset="0"/>
              <a:buNone/>
            </a:pPr>
            <a:r>
              <a:rPr lang="en-US" sz="2800" b="1" dirty="0">
                <a:solidFill>
                  <a:srgbClr val="8D503B"/>
                </a:solidFill>
              </a:rPr>
              <a:t>Hai </a:t>
            </a:r>
            <a:r>
              <a:rPr lang="en-US" sz="2800" b="1" dirty="0" err="1">
                <a:solidFill>
                  <a:srgbClr val="8D503B"/>
                </a:solidFill>
              </a:rPr>
              <a:t>hình</a:t>
            </a:r>
            <a:r>
              <a:rPr lang="en-US" sz="2800" b="1" dirty="0">
                <a:solidFill>
                  <a:srgbClr val="8D503B"/>
                </a:solidFill>
              </a:rPr>
              <a:t> </a:t>
            </a:r>
            <a:r>
              <a:rPr lang="en-US" sz="2800" b="1" dirty="0" err="1">
                <a:solidFill>
                  <a:srgbClr val="8D503B"/>
                </a:solidFill>
              </a:rPr>
              <a:t>thức</a:t>
            </a:r>
            <a:r>
              <a:rPr lang="en-US" sz="2800" b="1" dirty="0">
                <a:solidFill>
                  <a:srgbClr val="8D503B"/>
                </a:solidFill>
              </a:rPr>
              <a:t> </a:t>
            </a:r>
            <a:r>
              <a:rPr lang="en-US" sz="2800" b="1" dirty="0" err="1">
                <a:solidFill>
                  <a:srgbClr val="8D503B"/>
                </a:solidFill>
              </a:rPr>
              <a:t>của</a:t>
            </a:r>
            <a:r>
              <a:rPr lang="en-US" sz="2800" b="1" dirty="0">
                <a:solidFill>
                  <a:srgbClr val="8D503B"/>
                </a:solidFill>
              </a:rPr>
              <a:t> </a:t>
            </a:r>
            <a:r>
              <a:rPr lang="en-US" sz="2800" b="1" dirty="0" err="1">
                <a:solidFill>
                  <a:srgbClr val="8D503B"/>
                </a:solidFill>
              </a:rPr>
              <a:t>hệ</a:t>
            </a:r>
            <a:r>
              <a:rPr lang="en-US" sz="2800" b="1" dirty="0">
                <a:solidFill>
                  <a:srgbClr val="8D503B"/>
                </a:solidFill>
              </a:rPr>
              <a:t> </a:t>
            </a:r>
            <a:r>
              <a:rPr lang="en-US" sz="2800" b="1" dirty="0" err="1">
                <a:solidFill>
                  <a:srgbClr val="8D503B"/>
                </a:solidFill>
              </a:rPr>
              <a:t>thống</a:t>
            </a:r>
            <a:r>
              <a:rPr lang="en-US" sz="2800" b="1" dirty="0">
                <a:solidFill>
                  <a:srgbClr val="8D503B"/>
                </a:solidFill>
              </a:rPr>
              <a:t> </a:t>
            </a:r>
            <a:r>
              <a:rPr lang="en-US" sz="2800" b="1" dirty="0" err="1">
                <a:solidFill>
                  <a:srgbClr val="8D503B"/>
                </a:solidFill>
              </a:rPr>
              <a:t>cộng</a:t>
            </a:r>
            <a:r>
              <a:rPr lang="en-US" sz="2800" b="1" dirty="0">
                <a:solidFill>
                  <a:srgbClr val="8D503B"/>
                </a:solidFill>
              </a:rPr>
              <a:t> </a:t>
            </a:r>
            <a:r>
              <a:rPr lang="en-US" sz="2800" b="1" dirty="0" err="1">
                <a:solidFill>
                  <a:srgbClr val="8D503B"/>
                </a:solidFill>
              </a:rPr>
              <a:t>sản</a:t>
            </a:r>
            <a:r>
              <a:rPr lang="en-US" sz="2800" b="1" dirty="0">
                <a:solidFill>
                  <a:srgbClr val="8D503B"/>
                </a:solidFill>
              </a:rPr>
              <a:t> </a:t>
            </a:r>
            <a:r>
              <a:rPr lang="hu-HU" sz="2800" b="1" dirty="0">
                <a:solidFill>
                  <a:srgbClr val="8D503B"/>
                </a:solidFill>
              </a:rPr>
              <a:t>(Henry Hale):</a:t>
            </a:r>
            <a:br>
              <a:rPr lang="hu-HU" sz="2800" b="1" dirty="0">
                <a:solidFill>
                  <a:srgbClr val="8D503B"/>
                </a:solidFill>
              </a:rPr>
            </a:br>
            <a:r>
              <a:rPr lang="hu-HU" sz="2800" b="1" dirty="0">
                <a:solidFill>
                  <a:srgbClr val="8D503B"/>
                </a:solidFill>
              </a:rPr>
              <a:t>chính thức-</a:t>
            </a:r>
            <a:r>
              <a:rPr lang="en-US" sz="2800" b="1" dirty="0" err="1">
                <a:solidFill>
                  <a:srgbClr val="8D503B"/>
                </a:solidFill>
              </a:rPr>
              <a:t>duy</a:t>
            </a:r>
            <a:r>
              <a:rPr lang="en-US" sz="2800" b="1" dirty="0">
                <a:solidFill>
                  <a:srgbClr val="8D503B"/>
                </a:solidFill>
              </a:rPr>
              <a:t> </a:t>
            </a:r>
            <a:r>
              <a:rPr lang="en-US" sz="2800" b="1" dirty="0" err="1">
                <a:solidFill>
                  <a:srgbClr val="8D503B"/>
                </a:solidFill>
              </a:rPr>
              <a:t>lý</a:t>
            </a:r>
            <a:r>
              <a:rPr lang="hu-HU" sz="2800" b="1" dirty="0">
                <a:solidFill>
                  <a:srgbClr val="8D503B"/>
                </a:solidFill>
              </a:rPr>
              <a:t> vs. </a:t>
            </a:r>
            <a:r>
              <a:rPr lang="en-US" sz="2800" b="1" dirty="0" err="1">
                <a:solidFill>
                  <a:srgbClr val="8D503B"/>
                </a:solidFill>
              </a:rPr>
              <a:t>chủ</a:t>
            </a:r>
            <a:r>
              <a:rPr lang="en-US" sz="2800" b="1" dirty="0">
                <a:solidFill>
                  <a:srgbClr val="8D503B"/>
                </a:solidFill>
              </a:rPr>
              <a:t> </a:t>
            </a:r>
            <a:r>
              <a:rPr lang="en-US" sz="2800" b="1" dirty="0" err="1">
                <a:solidFill>
                  <a:srgbClr val="8D503B"/>
                </a:solidFill>
              </a:rPr>
              <a:t>nghĩa</a:t>
            </a:r>
            <a:r>
              <a:rPr lang="en-US" sz="2800" b="1" dirty="0">
                <a:solidFill>
                  <a:srgbClr val="8D503B"/>
                </a:solidFill>
              </a:rPr>
              <a:t> </a:t>
            </a:r>
            <a:r>
              <a:rPr lang="en-US" sz="2800" b="1" dirty="0" err="1">
                <a:solidFill>
                  <a:srgbClr val="8D503B"/>
                </a:solidFill>
              </a:rPr>
              <a:t>cộng</a:t>
            </a:r>
            <a:r>
              <a:rPr lang="en-US" sz="2800" b="1" dirty="0">
                <a:solidFill>
                  <a:srgbClr val="8D503B"/>
                </a:solidFill>
              </a:rPr>
              <a:t> </a:t>
            </a:r>
            <a:r>
              <a:rPr lang="en-US" sz="2800" b="1" dirty="0" err="1">
                <a:solidFill>
                  <a:srgbClr val="8D503B"/>
                </a:solidFill>
              </a:rPr>
              <a:t>sản</a:t>
            </a:r>
            <a:r>
              <a:rPr lang="en-US" sz="2800" b="1" dirty="0">
                <a:solidFill>
                  <a:srgbClr val="8D503B"/>
                </a:solidFill>
              </a:rPr>
              <a:t> </a:t>
            </a:r>
            <a:r>
              <a:rPr lang="en-US" sz="2800" b="1" dirty="0" err="1">
                <a:solidFill>
                  <a:srgbClr val="8D503B"/>
                </a:solidFill>
              </a:rPr>
              <a:t>bảo</a:t>
            </a:r>
            <a:r>
              <a:rPr lang="en-US" sz="2800" b="1" dirty="0">
                <a:solidFill>
                  <a:srgbClr val="8D503B"/>
                </a:solidFill>
              </a:rPr>
              <a:t> </a:t>
            </a:r>
            <a:r>
              <a:rPr lang="en-US" sz="2800" b="1" dirty="0" err="1">
                <a:solidFill>
                  <a:srgbClr val="8D503B"/>
                </a:solidFill>
              </a:rPr>
              <a:t>trợ</a:t>
            </a:r>
            <a:endParaRPr lang="hu-HU" sz="2800" b="1" dirty="0">
              <a:solidFill>
                <a:srgbClr val="8D503B"/>
              </a:solidFill>
            </a:endParaRPr>
          </a:p>
          <a:p>
            <a:pPr marL="0" indent="0">
              <a:spcBef>
                <a:spcPts val="0"/>
              </a:spcBef>
              <a:spcAft>
                <a:spcPts val="1200"/>
              </a:spcAft>
              <a:buClr>
                <a:srgbClr val="4D7C8B"/>
              </a:buClr>
              <a:buFont typeface="Arial" pitchFamily="34" charset="0"/>
              <a:buNone/>
            </a:pPr>
            <a:r>
              <a:rPr lang="en-US" sz="2000" b="1" dirty="0">
                <a:solidFill>
                  <a:srgbClr val="50412C"/>
                </a:solidFill>
              </a:rPr>
              <a:t>Di </a:t>
            </a:r>
            <a:r>
              <a:rPr lang="en-US" sz="2000" b="1" dirty="0" err="1">
                <a:solidFill>
                  <a:srgbClr val="50412C"/>
                </a:solidFill>
              </a:rPr>
              <a:t>sản</a:t>
            </a:r>
            <a:r>
              <a:rPr lang="hu-HU" sz="2000" b="1" dirty="0">
                <a:solidFill>
                  <a:srgbClr val="50412C"/>
                </a:solidFill>
              </a:rPr>
              <a:t> bảo trợ </a:t>
            </a:r>
            <a:r>
              <a:rPr lang="en-US" sz="2000" b="1" dirty="0">
                <a:solidFill>
                  <a:srgbClr val="50412C"/>
                </a:solidFill>
              </a:rPr>
              <a:t>ở </a:t>
            </a:r>
            <a:r>
              <a:rPr lang="en-US" sz="2000" b="1" dirty="0" err="1">
                <a:solidFill>
                  <a:srgbClr val="50412C"/>
                </a:solidFill>
              </a:rPr>
              <a:t>cuối</a:t>
            </a:r>
            <a:r>
              <a:rPr lang="en-US" sz="2000" b="1" dirty="0">
                <a:solidFill>
                  <a:srgbClr val="50412C"/>
                </a:solidFill>
              </a:rPr>
              <a:t> </a:t>
            </a:r>
            <a:r>
              <a:rPr lang="en-US" sz="2000" b="1" dirty="0" err="1">
                <a:solidFill>
                  <a:srgbClr val="50412C"/>
                </a:solidFill>
              </a:rPr>
              <a:t>sự</a:t>
            </a:r>
            <a:r>
              <a:rPr lang="en-US" sz="2000" b="1" dirty="0">
                <a:solidFill>
                  <a:srgbClr val="50412C"/>
                </a:solidFill>
              </a:rPr>
              <a:t> </a:t>
            </a:r>
            <a:r>
              <a:rPr lang="en-US" sz="2000" b="1" dirty="0" err="1">
                <a:solidFill>
                  <a:srgbClr val="50412C"/>
                </a:solidFill>
              </a:rPr>
              <a:t>cai</a:t>
            </a:r>
            <a:r>
              <a:rPr lang="en-US" sz="2000" b="1" dirty="0">
                <a:solidFill>
                  <a:srgbClr val="50412C"/>
                </a:solidFill>
              </a:rPr>
              <a:t> </a:t>
            </a:r>
            <a:r>
              <a:rPr lang="en-US" sz="2000" b="1" dirty="0" err="1">
                <a:solidFill>
                  <a:srgbClr val="50412C"/>
                </a:solidFill>
              </a:rPr>
              <a:t>trị</a:t>
            </a:r>
            <a:r>
              <a:rPr lang="en-US" sz="2000" b="1" dirty="0">
                <a:solidFill>
                  <a:srgbClr val="50412C"/>
                </a:solidFill>
              </a:rPr>
              <a:t> </a:t>
            </a:r>
            <a:r>
              <a:rPr lang="en-US" sz="2000" b="1" dirty="0" err="1">
                <a:solidFill>
                  <a:srgbClr val="50412C"/>
                </a:solidFill>
              </a:rPr>
              <a:t>cộng</a:t>
            </a:r>
            <a:r>
              <a:rPr lang="en-US" sz="2000" b="1" dirty="0">
                <a:solidFill>
                  <a:srgbClr val="50412C"/>
                </a:solidFill>
              </a:rPr>
              <a:t> </a:t>
            </a:r>
            <a:r>
              <a:rPr lang="en-US" sz="2000" b="1" dirty="0" err="1">
                <a:solidFill>
                  <a:srgbClr val="50412C"/>
                </a:solidFill>
              </a:rPr>
              <a:t>sản</a:t>
            </a:r>
            <a:r>
              <a:rPr lang="hu-HU" sz="2000" b="1" dirty="0">
                <a:solidFill>
                  <a:srgbClr val="50412C"/>
                </a:solidFill>
              </a:rPr>
              <a:t>:</a:t>
            </a:r>
          </a:p>
          <a:p>
            <a:pPr marL="0" indent="0">
              <a:spcBef>
                <a:spcPts val="0"/>
              </a:spcBef>
              <a:spcAft>
                <a:spcPts val="1200"/>
              </a:spcAft>
              <a:buClr>
                <a:srgbClr val="4D7C8B"/>
              </a:buClr>
              <a:buFont typeface="Arial" pitchFamily="34" charset="0"/>
              <a:buNone/>
            </a:pPr>
            <a:endParaRPr lang="hu-HU" sz="2000" b="1" dirty="0">
              <a:solidFill>
                <a:srgbClr val="50412C"/>
              </a:solidFill>
            </a:endParaRPr>
          </a:p>
        </p:txBody>
      </p:sp>
    </p:spTree>
    <p:extLst>
      <p:ext uri="{BB962C8B-B14F-4D97-AF65-F5344CB8AC3E}">
        <p14:creationId xmlns:p14="http://schemas.microsoft.com/office/powerpoint/2010/main" val="13597495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504" y="0"/>
            <a:ext cx="8928546" cy="771550"/>
          </a:xfrm>
        </p:spPr>
        <p:txBody>
          <a:bodyPr>
            <a:normAutofit/>
          </a:bodyPr>
          <a:lstStyle/>
          <a:p>
            <a:r>
              <a:rPr lang="en-US" sz="2800" b="1" dirty="0" err="1">
                <a:solidFill>
                  <a:srgbClr val="8D503B"/>
                </a:solidFill>
              </a:rPr>
              <a:t>Chủ</a:t>
            </a:r>
            <a:r>
              <a:rPr lang="en-US" sz="2800" b="1" dirty="0">
                <a:solidFill>
                  <a:srgbClr val="8D503B"/>
                </a:solidFill>
              </a:rPr>
              <a:t> </a:t>
            </a:r>
            <a:r>
              <a:rPr lang="en-US" sz="2800" b="1" dirty="0" err="1">
                <a:solidFill>
                  <a:srgbClr val="8D503B"/>
                </a:solidFill>
              </a:rPr>
              <a:t>nghĩa</a:t>
            </a:r>
            <a:r>
              <a:rPr lang="en-US" sz="2800" b="1" dirty="0">
                <a:solidFill>
                  <a:srgbClr val="8D503B"/>
                </a:solidFill>
              </a:rPr>
              <a:t> </a:t>
            </a:r>
            <a:r>
              <a:rPr lang="en-US" sz="2800" b="1" dirty="0" err="1">
                <a:solidFill>
                  <a:srgbClr val="8D503B"/>
                </a:solidFill>
              </a:rPr>
              <a:t>bảo</a:t>
            </a:r>
            <a:r>
              <a:rPr lang="en-US" sz="2800" b="1" dirty="0">
                <a:solidFill>
                  <a:srgbClr val="8D503B"/>
                </a:solidFill>
              </a:rPr>
              <a:t> </a:t>
            </a:r>
            <a:r>
              <a:rPr lang="en-US" sz="2800" b="1" dirty="0" err="1">
                <a:solidFill>
                  <a:srgbClr val="8D503B"/>
                </a:solidFill>
              </a:rPr>
              <a:t>trợ</a:t>
            </a:r>
            <a:r>
              <a:rPr lang="en-US" sz="2800" b="1" dirty="0">
                <a:solidFill>
                  <a:srgbClr val="8D503B"/>
                </a:solidFill>
              </a:rPr>
              <a:t> </a:t>
            </a:r>
            <a:r>
              <a:rPr lang="en-US" sz="2800" b="1" dirty="0" err="1">
                <a:solidFill>
                  <a:srgbClr val="8D503B"/>
                </a:solidFill>
              </a:rPr>
              <a:t>như</a:t>
            </a:r>
            <a:r>
              <a:rPr lang="en-US" sz="2800" b="1" dirty="0">
                <a:solidFill>
                  <a:srgbClr val="8D503B"/>
                </a:solidFill>
              </a:rPr>
              <a:t> di </a:t>
            </a:r>
            <a:r>
              <a:rPr lang="en-US" sz="2800" b="1" dirty="0" err="1">
                <a:solidFill>
                  <a:srgbClr val="8D503B"/>
                </a:solidFill>
              </a:rPr>
              <a:t>sản</a:t>
            </a:r>
            <a:r>
              <a:rPr lang="en-US" sz="2800" b="1" dirty="0">
                <a:solidFill>
                  <a:srgbClr val="8D503B"/>
                </a:solidFill>
              </a:rPr>
              <a:t> </a:t>
            </a:r>
            <a:r>
              <a:rPr lang="en-US" sz="2800" b="1" dirty="0" err="1">
                <a:solidFill>
                  <a:srgbClr val="8D503B"/>
                </a:solidFill>
              </a:rPr>
              <a:t>văn</a:t>
            </a:r>
            <a:r>
              <a:rPr lang="en-US" sz="2800" b="1" dirty="0">
                <a:solidFill>
                  <a:srgbClr val="8D503B"/>
                </a:solidFill>
              </a:rPr>
              <a:t> minh</a:t>
            </a:r>
            <a:endParaRPr lang="hu-HU" sz="2800" dirty="0">
              <a:solidFill>
                <a:srgbClr val="8D503B"/>
              </a:solidFill>
            </a:endParaRPr>
          </a:p>
        </p:txBody>
      </p:sp>
      <p:sp>
        <p:nvSpPr>
          <p:cNvPr id="5" name="Szövegdoboz 4"/>
          <p:cNvSpPr txBox="1"/>
          <p:nvPr/>
        </p:nvSpPr>
        <p:spPr>
          <a:xfrm>
            <a:off x="680324" y="4353366"/>
            <a:ext cx="1944217" cy="738664"/>
          </a:xfrm>
          <a:prstGeom prst="rect">
            <a:avLst/>
          </a:prstGeom>
          <a:noFill/>
        </p:spPr>
        <p:txBody>
          <a:bodyPr wrap="square" numCol="1" rtlCol="0">
            <a:spAutoFit/>
          </a:bodyPr>
          <a:lstStyle/>
          <a:p>
            <a:pPr lvl="0">
              <a:defRPr/>
            </a:pPr>
            <a:r>
              <a:rPr lang="en-US" sz="1400" b="1" dirty="0" err="1">
                <a:solidFill>
                  <a:srgbClr val="504131"/>
                </a:solidFill>
                <a:latin typeface="Calibri"/>
              </a:rPr>
              <a:t>Kitô</a:t>
            </a:r>
            <a:r>
              <a:rPr lang="en-US" sz="1400" b="1" dirty="0">
                <a:solidFill>
                  <a:srgbClr val="504131"/>
                </a:solidFill>
                <a:latin typeface="Calibri"/>
              </a:rPr>
              <a:t> </a:t>
            </a:r>
            <a:r>
              <a:rPr lang="en-US" sz="1400" b="1" dirty="0" err="1">
                <a:solidFill>
                  <a:srgbClr val="504131"/>
                </a:solidFill>
                <a:latin typeface="Calibri"/>
              </a:rPr>
              <a:t>giáo</a:t>
            </a:r>
            <a:r>
              <a:rPr lang="en-US" sz="1400" b="1" dirty="0">
                <a:solidFill>
                  <a:srgbClr val="504131"/>
                </a:solidFill>
                <a:latin typeface="Calibri"/>
              </a:rPr>
              <a:t> </a:t>
            </a:r>
            <a:r>
              <a:rPr lang="en-US" sz="1400" b="1" dirty="0" err="1">
                <a:solidFill>
                  <a:srgbClr val="504131"/>
                </a:solidFill>
                <a:latin typeface="Calibri"/>
              </a:rPr>
              <a:t>tây</a:t>
            </a:r>
            <a:r>
              <a:rPr lang="en-US" sz="1400" b="1" dirty="0">
                <a:solidFill>
                  <a:srgbClr val="504131"/>
                </a:solidFill>
              </a:rPr>
              <a:t> </a:t>
            </a:r>
            <a:r>
              <a:rPr lang="en-US" sz="1400" b="1" dirty="0" err="1">
                <a:solidFill>
                  <a:srgbClr val="504131"/>
                </a:solidFill>
              </a:rPr>
              <a:t>phương</a:t>
            </a:r>
            <a:r>
              <a:rPr lang="en-US" sz="1400" b="1" dirty="0">
                <a:solidFill>
                  <a:srgbClr val="504131"/>
                </a:solidFill>
              </a:rPr>
              <a:t> </a:t>
            </a:r>
            <a:endParaRPr kumimoji="0" lang="ru-RU" sz="1400" b="1" i="0" u="none" strike="noStrike" kern="1200" cap="none" spc="0" normalizeH="0" baseline="0" noProof="0" dirty="0">
              <a:ln>
                <a:noFill/>
              </a:ln>
              <a:solidFill>
                <a:srgbClr val="504131"/>
              </a:solidFill>
              <a:effectLst/>
              <a:uLnTx/>
              <a:uFillTx/>
              <a:latin typeface="Calibri"/>
              <a:ea typeface="+mn-ea"/>
              <a:cs typeface="+mn-cs"/>
            </a:endParaRPr>
          </a:p>
          <a:p>
            <a:pPr lvl="0">
              <a:defRPr/>
            </a:pPr>
            <a:r>
              <a:rPr lang="en-US" sz="1400" b="1" dirty="0" err="1">
                <a:solidFill>
                  <a:srgbClr val="504131"/>
                </a:solidFill>
              </a:rPr>
              <a:t>Kitô</a:t>
            </a:r>
            <a:r>
              <a:rPr lang="en-US" sz="1400" b="1" dirty="0">
                <a:solidFill>
                  <a:srgbClr val="504131"/>
                </a:solidFill>
              </a:rPr>
              <a:t> </a:t>
            </a:r>
            <a:r>
              <a:rPr lang="en-US" sz="1400" b="1" dirty="0" err="1">
                <a:solidFill>
                  <a:srgbClr val="504131"/>
                </a:solidFill>
              </a:rPr>
              <a:t>giáo</a:t>
            </a:r>
            <a:r>
              <a:rPr lang="en-US" sz="1400" b="1" dirty="0">
                <a:solidFill>
                  <a:srgbClr val="504131"/>
                </a:solidFill>
              </a:rPr>
              <a:t> </a:t>
            </a:r>
            <a:r>
              <a:rPr lang="en-US" sz="1400" b="1" dirty="0" err="1">
                <a:solidFill>
                  <a:srgbClr val="504131"/>
                </a:solidFill>
              </a:rPr>
              <a:t>chính</a:t>
            </a:r>
            <a:r>
              <a:rPr lang="en-US" sz="1400" b="1" dirty="0">
                <a:solidFill>
                  <a:srgbClr val="504131"/>
                </a:solidFill>
              </a:rPr>
              <a:t> </a:t>
            </a:r>
            <a:r>
              <a:rPr lang="en-US" sz="1400" b="1" dirty="0" err="1">
                <a:solidFill>
                  <a:srgbClr val="504131"/>
                </a:solidFill>
              </a:rPr>
              <a:t>thống</a:t>
            </a:r>
            <a:endParaRPr lang="en-US" sz="1400" b="1" dirty="0">
              <a:solidFill>
                <a:srgbClr val="504131"/>
              </a:solidFill>
            </a:endParaRPr>
          </a:p>
          <a:p>
            <a:pPr lvl="0">
              <a:defRPr/>
            </a:pPr>
            <a:r>
              <a:rPr kumimoji="0" lang="hu-HU" sz="1400" b="1" i="0" u="none" strike="noStrike" kern="1200" cap="none" spc="0" normalizeH="0" baseline="0" noProof="0" dirty="0">
                <a:ln>
                  <a:noFill/>
                </a:ln>
                <a:solidFill>
                  <a:srgbClr val="504131"/>
                </a:solidFill>
                <a:effectLst/>
                <a:uLnTx/>
                <a:uFillTx/>
                <a:latin typeface="Calibri"/>
                <a:ea typeface="+mn-ea"/>
                <a:cs typeface="+mn-cs"/>
              </a:rPr>
              <a:t>Isl</a:t>
            </a:r>
            <a:r>
              <a:rPr kumimoji="0" lang="en-US" sz="1400" b="1" i="0" u="none" strike="noStrike" kern="1200" cap="none" spc="0" normalizeH="0" baseline="0" noProof="0" dirty="0">
                <a:ln>
                  <a:noFill/>
                </a:ln>
                <a:solidFill>
                  <a:srgbClr val="504131"/>
                </a:solidFill>
                <a:effectLst/>
                <a:uLnTx/>
                <a:uFillTx/>
                <a:latin typeface="Calibri"/>
                <a:ea typeface="+mn-ea"/>
                <a:cs typeface="+mn-cs"/>
              </a:rPr>
              <a:t>a</a:t>
            </a:r>
            <a:r>
              <a:rPr kumimoji="0" lang="hu-HU" sz="1400" b="1" i="0" u="none" strike="noStrike" kern="1200" cap="none" spc="0" normalizeH="0" baseline="0" noProof="0" dirty="0">
                <a:ln>
                  <a:noFill/>
                </a:ln>
                <a:solidFill>
                  <a:srgbClr val="504131"/>
                </a:solidFill>
                <a:effectLst/>
                <a:uLnTx/>
                <a:uFillTx/>
                <a:latin typeface="Calibri"/>
                <a:ea typeface="+mn-ea"/>
                <a:cs typeface="+mn-cs"/>
              </a:rPr>
              <a:t>m</a:t>
            </a:r>
            <a:endParaRPr kumimoji="0" lang="ru-RU" sz="1400" b="1" i="0" u="none" strike="noStrike" kern="1200" cap="none" spc="0" normalizeH="0" baseline="0" noProof="0" dirty="0">
              <a:ln>
                <a:noFill/>
              </a:ln>
              <a:solidFill>
                <a:srgbClr val="504131"/>
              </a:solidFill>
              <a:effectLst/>
              <a:uLnTx/>
              <a:uFillTx/>
              <a:latin typeface="Calibri"/>
              <a:ea typeface="+mn-ea"/>
              <a:cs typeface="+mn-cs"/>
            </a:endParaRPr>
          </a:p>
        </p:txBody>
      </p:sp>
      <p:sp>
        <p:nvSpPr>
          <p:cNvPr id="6" name="TextBox 5"/>
          <p:cNvSpPr txBox="1"/>
          <p:nvPr/>
        </p:nvSpPr>
        <p:spPr>
          <a:xfrm>
            <a:off x="6804248" y="4835723"/>
            <a:ext cx="233975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400" b="1" i="0" u="none" strike="noStrike" kern="1200" cap="none" spc="0" normalizeH="0" baseline="0" noProof="0" dirty="0">
                <a:ln>
                  <a:noFill/>
                </a:ln>
                <a:solidFill>
                  <a:srgbClr val="8D503B"/>
                </a:solidFill>
                <a:effectLst/>
                <a:uLnTx/>
                <a:uFillTx/>
                <a:latin typeface="Calibri"/>
                <a:ea typeface="+mn-ea"/>
                <a:cs typeface="+mn-cs"/>
              </a:rPr>
              <a:t>(</a:t>
            </a:r>
            <a:r>
              <a:rPr kumimoji="0" lang="en-US" sz="1400" b="1" i="0" u="none" strike="noStrike" kern="1200" cap="none" spc="0" normalizeH="0" baseline="0" noProof="0" dirty="0" err="1">
                <a:ln>
                  <a:noFill/>
                </a:ln>
                <a:solidFill>
                  <a:srgbClr val="8D503B"/>
                </a:solidFill>
                <a:effectLst/>
                <a:uLnTx/>
                <a:uFillTx/>
                <a:latin typeface="Calibri"/>
                <a:ea typeface="+mn-ea"/>
                <a:cs typeface="+mn-cs"/>
              </a:rPr>
              <a:t>dựa</a:t>
            </a:r>
            <a:r>
              <a:rPr kumimoji="0" lang="en-US" sz="1400" b="1" i="0" u="none" strike="noStrike" kern="1200" cap="none" spc="0" normalizeH="0" noProof="0" dirty="0">
                <a:ln>
                  <a:noFill/>
                </a:ln>
                <a:solidFill>
                  <a:srgbClr val="8D503B"/>
                </a:solidFill>
                <a:effectLst/>
                <a:uLnTx/>
                <a:uFillTx/>
                <a:latin typeface="Calibri"/>
                <a:ea typeface="+mn-ea"/>
                <a:cs typeface="+mn-cs"/>
              </a:rPr>
              <a:t> </a:t>
            </a:r>
            <a:r>
              <a:rPr kumimoji="0" lang="en-US" sz="1400" b="1" i="0" u="none" strike="noStrike" kern="1200" cap="none" spc="0" normalizeH="0" noProof="0" dirty="0" err="1">
                <a:ln>
                  <a:noFill/>
                </a:ln>
                <a:solidFill>
                  <a:srgbClr val="8D503B"/>
                </a:solidFill>
                <a:effectLst/>
                <a:uLnTx/>
                <a:uFillTx/>
                <a:latin typeface="Calibri"/>
                <a:ea typeface="+mn-ea"/>
                <a:cs typeface="+mn-cs"/>
              </a:rPr>
              <a:t>vào</a:t>
            </a:r>
            <a:r>
              <a:rPr kumimoji="0" lang="en-US" sz="1400" b="1" i="0" u="none" strike="noStrike" kern="1200" cap="none" spc="0" normalizeH="0" noProof="0" dirty="0">
                <a:ln>
                  <a:noFill/>
                </a:ln>
                <a:solidFill>
                  <a:srgbClr val="8D503B"/>
                </a:solidFill>
                <a:effectLst/>
                <a:uLnTx/>
                <a:uFillTx/>
                <a:latin typeface="Calibri"/>
                <a:ea typeface="+mn-ea"/>
                <a:cs typeface="+mn-cs"/>
              </a:rPr>
              <a:t> </a:t>
            </a:r>
            <a:r>
              <a:rPr kumimoji="0" lang="en-US" sz="1400" b="1" i="0" u="none" strike="noStrike" kern="1200" cap="none" spc="0" normalizeH="0" baseline="0" noProof="0" dirty="0">
                <a:ln>
                  <a:noFill/>
                </a:ln>
                <a:solidFill>
                  <a:srgbClr val="8D503B"/>
                </a:solidFill>
                <a:effectLst/>
                <a:uLnTx/>
                <a:uFillTx/>
                <a:latin typeface="Calibri"/>
                <a:ea typeface="+mn-ea"/>
                <a:cs typeface="+mn-cs"/>
              </a:rPr>
              <a:t>Huntington</a:t>
            </a:r>
            <a:r>
              <a:rPr kumimoji="0" lang="en-GB" sz="1400" b="1" i="0" u="none" strike="noStrike" kern="1200" cap="none" spc="0" normalizeH="0" baseline="0" noProof="0" dirty="0">
                <a:ln>
                  <a:noFill/>
                </a:ln>
                <a:solidFill>
                  <a:srgbClr val="8D503B"/>
                </a:solidFill>
                <a:effectLst/>
                <a:uLnTx/>
                <a:uFillTx/>
                <a:latin typeface="Calibri"/>
                <a:ea typeface="+mn-ea"/>
                <a:cs typeface="+mn-cs"/>
              </a:rPr>
              <a:t>, </a:t>
            </a:r>
            <a:r>
              <a:rPr kumimoji="0" lang="hu-HU" sz="1400" b="1" i="0" u="none" strike="noStrike" kern="1200" cap="none" spc="0" normalizeH="0" baseline="0" noProof="0" dirty="0">
                <a:ln>
                  <a:noFill/>
                </a:ln>
                <a:solidFill>
                  <a:srgbClr val="8D503B"/>
                </a:solidFill>
                <a:effectLst/>
                <a:uLnTx/>
                <a:uFillTx/>
                <a:latin typeface="Calibri"/>
                <a:ea typeface="+mn-ea"/>
                <a:cs typeface="+mn-cs"/>
              </a:rPr>
              <a:t>2006</a:t>
            </a:r>
            <a:r>
              <a:rPr kumimoji="0" lang="en-US" sz="1400" b="1" i="0" u="none" strike="noStrike" kern="1200" cap="none" spc="0" normalizeH="0" baseline="0" noProof="0" dirty="0">
                <a:ln>
                  <a:noFill/>
                </a:ln>
                <a:solidFill>
                  <a:srgbClr val="8D503B"/>
                </a:solidFill>
                <a:effectLst/>
                <a:uLnTx/>
                <a:uFillTx/>
                <a:latin typeface="Calibri"/>
                <a:ea typeface="+mn-ea"/>
                <a:cs typeface="+mn-cs"/>
              </a:rPr>
              <a:t>)</a:t>
            </a:r>
            <a:endParaRPr kumimoji="0" lang="hu-HU" sz="1400" b="0" i="0" u="none" strike="noStrike" kern="1200" cap="none" spc="0" normalizeH="0" baseline="0" noProof="0" dirty="0">
              <a:ln>
                <a:noFill/>
              </a:ln>
              <a:solidFill>
                <a:srgbClr val="8D503B"/>
              </a:solidFill>
              <a:effectLst/>
              <a:uLnTx/>
              <a:uFillTx/>
              <a:latin typeface="Calibri"/>
              <a:ea typeface="+mn-ea"/>
              <a:cs typeface="+mn-cs"/>
            </a:endParaRPr>
          </a:p>
        </p:txBody>
      </p:sp>
      <p:sp>
        <p:nvSpPr>
          <p:cNvPr id="3" name="Прямоугольник 2"/>
          <p:cNvSpPr/>
          <p:nvPr/>
        </p:nvSpPr>
        <p:spPr>
          <a:xfrm>
            <a:off x="2984580" y="4353366"/>
            <a:ext cx="396368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solidFill>
                  <a:srgbClr val="504131"/>
                </a:solidFill>
                <a:latin typeface="Calibri"/>
              </a:rPr>
              <a:t>Đạo</a:t>
            </a:r>
            <a:r>
              <a:rPr lang="en-US" sz="1400" b="1" dirty="0">
                <a:solidFill>
                  <a:srgbClr val="504131"/>
                </a:solidFill>
                <a:latin typeface="Calibri"/>
              </a:rPr>
              <a:t> </a:t>
            </a:r>
            <a:r>
              <a:rPr lang="en-US" sz="1400" b="1" dirty="0" err="1">
                <a:solidFill>
                  <a:srgbClr val="504131"/>
                </a:solidFill>
                <a:latin typeface="Calibri"/>
              </a:rPr>
              <a:t>phật</a:t>
            </a:r>
            <a:r>
              <a:rPr lang="en-US" sz="1400" b="1" dirty="0">
                <a:solidFill>
                  <a:srgbClr val="504131"/>
                </a:solidFill>
                <a:latin typeface="Calibri"/>
              </a:rPr>
              <a:t> (</a:t>
            </a:r>
            <a:r>
              <a:rPr lang="en-US" sz="1400" b="1" dirty="0" err="1">
                <a:solidFill>
                  <a:srgbClr val="504131"/>
                </a:solidFill>
                <a:latin typeface="Calibri"/>
              </a:rPr>
              <a:t>Tây</a:t>
            </a:r>
            <a:r>
              <a:rPr lang="en-US" sz="1400" b="1" dirty="0">
                <a:solidFill>
                  <a:srgbClr val="504131"/>
                </a:solidFill>
                <a:latin typeface="Calibri"/>
              </a:rPr>
              <a:t> </a:t>
            </a:r>
            <a:r>
              <a:rPr lang="en-US" sz="1400" b="1" dirty="0" err="1">
                <a:solidFill>
                  <a:srgbClr val="504131"/>
                </a:solidFill>
                <a:latin typeface="Calibri"/>
              </a:rPr>
              <a:t>Tạng</a:t>
            </a:r>
            <a:r>
              <a:rPr lang="en-US" sz="1400" b="1" dirty="0">
                <a:solidFill>
                  <a:srgbClr val="504131"/>
                </a:solidFill>
                <a:latin typeface="Calibri"/>
              </a:rPr>
              <a:t>)</a:t>
            </a:r>
            <a:endParaRPr kumimoji="0" lang="ru-RU" sz="1400" b="1" i="0" u="none" strike="noStrike" kern="1200" cap="none" spc="0" normalizeH="0" baseline="0" noProof="0" dirty="0">
              <a:ln>
                <a:noFill/>
              </a:ln>
              <a:solidFill>
                <a:srgbClr val="504131"/>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hu-HU" sz="1400" b="1" i="0" u="none" strike="noStrike" kern="1200" cap="none" spc="0" normalizeH="0" baseline="0" noProof="0" dirty="0">
                <a:ln>
                  <a:noFill/>
                </a:ln>
                <a:solidFill>
                  <a:srgbClr val="504131"/>
                </a:solidFill>
                <a:effectLst/>
                <a:uLnTx/>
                <a:uFillTx/>
                <a:latin typeface="Calibri"/>
                <a:ea typeface="+mn-ea"/>
                <a:cs typeface="+mn-cs"/>
              </a:rPr>
              <a:t>Trung Quốc</a:t>
            </a:r>
            <a:endParaRPr kumimoji="0" lang="ru-RU" sz="1400" b="1" i="0" u="none" strike="noStrike" kern="1200" cap="none" spc="0" normalizeH="0" baseline="0" noProof="0" dirty="0">
              <a:ln>
                <a:noFill/>
              </a:ln>
              <a:solidFill>
                <a:srgbClr val="504131"/>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srgbClr val="504131"/>
                </a:solidFill>
                <a:effectLst/>
                <a:uLnTx/>
                <a:uFillTx/>
                <a:latin typeface="Calibri"/>
                <a:ea typeface="+mn-ea"/>
                <a:cs typeface="+mn-cs"/>
              </a:rPr>
              <a:t>Ngoài</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vùng</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hậu</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cộng</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sản</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được</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chúng</a:t>
            </a:r>
            <a:r>
              <a:rPr kumimoji="0" lang="en-US" sz="1400" b="1" i="0" u="none" strike="noStrike" kern="1200" cap="none" spc="0" normalizeH="0" noProof="0" dirty="0">
                <a:ln>
                  <a:noFill/>
                </a:ln>
                <a:solidFill>
                  <a:srgbClr val="504131"/>
                </a:solidFill>
                <a:effectLst/>
                <a:uLnTx/>
                <a:uFillTx/>
                <a:latin typeface="Calibri"/>
                <a:ea typeface="+mn-ea"/>
                <a:cs typeface="+mn-cs"/>
              </a:rPr>
              <a:t> tôi </a:t>
            </a:r>
            <a:r>
              <a:rPr kumimoji="0" lang="en-US" sz="1400" b="1" i="0" u="none" strike="noStrike" kern="1200" cap="none" spc="0" normalizeH="0" noProof="0" dirty="0" err="1">
                <a:ln>
                  <a:noFill/>
                </a:ln>
                <a:solidFill>
                  <a:srgbClr val="504131"/>
                </a:solidFill>
                <a:effectLst/>
                <a:uLnTx/>
                <a:uFillTx/>
                <a:latin typeface="Calibri"/>
                <a:ea typeface="+mn-ea"/>
                <a:cs typeface="+mn-cs"/>
              </a:rPr>
              <a:t>khảo</a:t>
            </a:r>
            <a:r>
              <a:rPr kumimoji="0" lang="en-US" sz="1400" b="1" i="0" u="none" strike="noStrike" kern="1200" cap="none" spc="0" normalizeH="0" noProof="0" dirty="0">
                <a:ln>
                  <a:noFill/>
                </a:ln>
                <a:solidFill>
                  <a:srgbClr val="504131"/>
                </a:solidFill>
                <a:effectLst/>
                <a:uLnTx/>
                <a:uFillTx/>
                <a:latin typeface="Calibri"/>
                <a:ea typeface="+mn-ea"/>
                <a:cs typeface="+mn-cs"/>
              </a:rPr>
              <a:t> </a:t>
            </a:r>
            <a:r>
              <a:rPr kumimoji="0" lang="en-US" sz="1400" b="1" i="0" u="none" strike="noStrike" kern="1200" cap="none" spc="0" normalizeH="0" noProof="0" dirty="0" err="1">
                <a:ln>
                  <a:noFill/>
                </a:ln>
                <a:solidFill>
                  <a:srgbClr val="504131"/>
                </a:solidFill>
                <a:effectLst/>
                <a:uLnTx/>
                <a:uFillTx/>
                <a:latin typeface="Calibri"/>
                <a:ea typeface="+mn-ea"/>
                <a:cs typeface="+mn-cs"/>
              </a:rPr>
              <a:t>sát</a:t>
            </a:r>
            <a:endParaRPr kumimoji="0" lang="hu-HU" sz="1400" b="0" i="0" u="none" strike="noStrike" kern="1200" cap="none" spc="0" normalizeH="0" baseline="0" noProof="0" dirty="0">
              <a:ln>
                <a:noFill/>
              </a:ln>
              <a:solidFill>
                <a:srgbClr val="504131"/>
              </a:solidFill>
              <a:effectLst/>
              <a:uLnTx/>
              <a:uFillTx/>
              <a:latin typeface="Calibri"/>
              <a:ea typeface="+mn-ea"/>
              <a:cs typeface="+mn-cs"/>
            </a:endParaRPr>
          </a:p>
        </p:txBody>
      </p:sp>
      <p:sp>
        <p:nvSpPr>
          <p:cNvPr id="7" name="Прямоугольник 6"/>
          <p:cNvSpPr/>
          <p:nvPr/>
        </p:nvSpPr>
        <p:spPr>
          <a:xfrm>
            <a:off x="392615" y="4445208"/>
            <a:ext cx="288031" cy="144016"/>
          </a:xfrm>
          <a:prstGeom prst="rect">
            <a:avLst/>
          </a:prstGeom>
          <a:solidFill>
            <a:srgbClr val="4F56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Прямоугольник 7"/>
          <p:cNvSpPr/>
          <p:nvPr/>
        </p:nvSpPr>
        <p:spPr>
          <a:xfrm>
            <a:off x="392615" y="4650690"/>
            <a:ext cx="288031" cy="144016"/>
          </a:xfrm>
          <a:prstGeom prst="rect">
            <a:avLst/>
          </a:prstGeom>
          <a:solidFill>
            <a:srgbClr val="38AF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Прямоугольник 8"/>
          <p:cNvSpPr/>
          <p:nvPr/>
        </p:nvSpPr>
        <p:spPr>
          <a:xfrm>
            <a:off x="392292" y="4856172"/>
            <a:ext cx="288031" cy="144016"/>
          </a:xfrm>
          <a:prstGeom prst="rect">
            <a:avLst/>
          </a:prstGeom>
          <a:solidFill>
            <a:srgbClr val="5CA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Прямоугольник 9"/>
          <p:cNvSpPr/>
          <p:nvPr/>
        </p:nvSpPr>
        <p:spPr>
          <a:xfrm>
            <a:off x="2696872" y="4445208"/>
            <a:ext cx="288031" cy="144016"/>
          </a:xfrm>
          <a:prstGeom prst="rect">
            <a:avLst/>
          </a:prstGeom>
          <a:solidFill>
            <a:srgbClr val="CC9F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Прямоугольник 10"/>
          <p:cNvSpPr/>
          <p:nvPr/>
        </p:nvSpPr>
        <p:spPr>
          <a:xfrm>
            <a:off x="2696872" y="4650690"/>
            <a:ext cx="288031" cy="144016"/>
          </a:xfrm>
          <a:prstGeom prst="rect">
            <a:avLst/>
          </a:prstGeom>
          <a:solidFill>
            <a:srgbClr val="C2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12" name="Прямоугольник 11"/>
          <p:cNvSpPr/>
          <p:nvPr/>
        </p:nvSpPr>
        <p:spPr>
          <a:xfrm>
            <a:off x="2696549" y="4856172"/>
            <a:ext cx="288031" cy="144016"/>
          </a:xfrm>
          <a:prstGeom prst="rect">
            <a:avLst/>
          </a:prstGeom>
          <a:solidFill>
            <a:srgbClr val="C3C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pic>
        <p:nvPicPr>
          <p:cNvPr id="13" name="Рисунок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288" y="771550"/>
            <a:ext cx="8353425" cy="3524475"/>
          </a:xfrm>
          <a:prstGeom prst="rect">
            <a:avLst/>
          </a:prstGeom>
        </p:spPr>
      </p:pic>
    </p:spTree>
    <p:extLst>
      <p:ext uri="{BB962C8B-B14F-4D97-AF65-F5344CB8AC3E}">
        <p14:creationId xmlns:p14="http://schemas.microsoft.com/office/powerpoint/2010/main" val="40252897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14242"/>
            <a:ext cx="8928100" cy="483518"/>
          </a:xfrm>
        </p:spPr>
        <p:txBody>
          <a:bodyPr>
            <a:noAutofit/>
          </a:bodyPr>
          <a:lstStyle/>
          <a:p>
            <a:r>
              <a:rPr lang="en-US" sz="2800" b="1" dirty="0">
                <a:solidFill>
                  <a:srgbClr val="8D503B"/>
                </a:solidFill>
              </a:rPr>
              <a:t>Huntington </a:t>
            </a:r>
            <a:r>
              <a:rPr lang="en-US" sz="2800" b="1" dirty="0" err="1">
                <a:solidFill>
                  <a:srgbClr val="8D503B"/>
                </a:solidFill>
              </a:rPr>
              <a:t>về</a:t>
            </a:r>
            <a:r>
              <a:rPr lang="en-US" sz="2800" b="1" dirty="0">
                <a:solidFill>
                  <a:srgbClr val="8D503B"/>
                </a:solidFill>
              </a:rPr>
              <a:t> </a:t>
            </a:r>
            <a:r>
              <a:rPr lang="en-US" sz="2800" b="1" dirty="0" err="1">
                <a:solidFill>
                  <a:srgbClr val="8D503B"/>
                </a:solidFill>
              </a:rPr>
              <a:t>nền</a:t>
            </a:r>
            <a:r>
              <a:rPr lang="en-US" sz="2800" b="1" dirty="0">
                <a:solidFill>
                  <a:srgbClr val="8D503B"/>
                </a:solidFill>
              </a:rPr>
              <a:t> </a:t>
            </a:r>
            <a:r>
              <a:rPr lang="en-US" sz="2800" b="1" dirty="0" err="1">
                <a:solidFill>
                  <a:srgbClr val="8D503B"/>
                </a:solidFill>
              </a:rPr>
              <a:t>văn</a:t>
            </a:r>
            <a:r>
              <a:rPr lang="en-US" sz="2800" b="1" dirty="0">
                <a:solidFill>
                  <a:srgbClr val="8D503B"/>
                </a:solidFill>
              </a:rPr>
              <a:t> minh </a:t>
            </a:r>
            <a:r>
              <a:rPr lang="en-US" sz="2800" b="1" dirty="0" err="1">
                <a:solidFill>
                  <a:srgbClr val="8D503B"/>
                </a:solidFill>
              </a:rPr>
              <a:t>kitô</a:t>
            </a:r>
            <a:r>
              <a:rPr lang="en-US" sz="2800" b="1" dirty="0">
                <a:solidFill>
                  <a:srgbClr val="8D503B"/>
                </a:solidFill>
              </a:rPr>
              <a:t> </a:t>
            </a:r>
            <a:r>
              <a:rPr lang="en-US" sz="2800" b="1" dirty="0" err="1">
                <a:solidFill>
                  <a:srgbClr val="8D503B"/>
                </a:solidFill>
              </a:rPr>
              <a:t>tây</a:t>
            </a:r>
            <a:r>
              <a:rPr lang="en-US" sz="2800" b="1" dirty="0">
                <a:solidFill>
                  <a:srgbClr val="8D503B"/>
                </a:solidFill>
              </a:rPr>
              <a:t> </a:t>
            </a:r>
            <a:r>
              <a:rPr lang="en-US" sz="2800" b="1" dirty="0" err="1">
                <a:solidFill>
                  <a:srgbClr val="8D503B"/>
                </a:solidFill>
              </a:rPr>
              <a:t>phương</a:t>
            </a:r>
            <a:endParaRPr lang="hu-HU" sz="2800" b="1" dirty="0">
              <a:solidFill>
                <a:srgbClr val="8D503B"/>
              </a:solidFill>
            </a:endParaRPr>
          </a:p>
        </p:txBody>
      </p:sp>
      <p:sp>
        <p:nvSpPr>
          <p:cNvPr id="3" name="Tartalom helye 2"/>
          <p:cNvSpPr>
            <a:spLocks noGrp="1"/>
          </p:cNvSpPr>
          <p:nvPr>
            <p:ph idx="4294967295"/>
          </p:nvPr>
        </p:nvSpPr>
        <p:spPr>
          <a:xfrm>
            <a:off x="107950" y="699542"/>
            <a:ext cx="8928100" cy="4320480"/>
          </a:xfrm>
        </p:spPr>
        <p:txBody>
          <a:bodyPr lIns="0" tIns="0">
            <a:noAutofit/>
          </a:bodyPr>
          <a:lstStyle/>
          <a:p>
            <a:pPr marL="180975" lvl="0" indent="-180975">
              <a:buClr>
                <a:srgbClr val="4D7C84"/>
              </a:buClr>
              <a:buSzPct val="120000"/>
            </a:pPr>
            <a:r>
              <a:rPr lang="en-US" sz="1600" b="1" i="1" dirty="0">
                <a:solidFill>
                  <a:srgbClr val="4D7C84"/>
                </a:solidFill>
              </a:rPr>
              <a:t>Di </a:t>
            </a:r>
            <a:r>
              <a:rPr lang="en-US" sz="1600" b="1" i="1" dirty="0" err="1">
                <a:solidFill>
                  <a:srgbClr val="4D7C84"/>
                </a:solidFill>
              </a:rPr>
              <a:t>sản</a:t>
            </a:r>
            <a:r>
              <a:rPr lang="en-US" sz="1600" b="1" i="1" dirty="0">
                <a:solidFill>
                  <a:srgbClr val="4D7C84"/>
                </a:solidFill>
              </a:rPr>
              <a:t> </a:t>
            </a:r>
            <a:r>
              <a:rPr lang="en-US" sz="1600" b="1" i="1" dirty="0" err="1">
                <a:solidFill>
                  <a:srgbClr val="4D7C84"/>
                </a:solidFill>
              </a:rPr>
              <a:t>kinh</a:t>
            </a:r>
            <a:r>
              <a:rPr lang="en-US" sz="1600" b="1" i="1" dirty="0">
                <a:solidFill>
                  <a:srgbClr val="4D7C84"/>
                </a:solidFill>
              </a:rPr>
              <a:t> </a:t>
            </a:r>
            <a:r>
              <a:rPr lang="en-US" sz="1600" b="1" i="1" dirty="0" err="1">
                <a:solidFill>
                  <a:srgbClr val="4D7C84"/>
                </a:solidFill>
              </a:rPr>
              <a:t>điển</a:t>
            </a:r>
            <a:r>
              <a:rPr lang="en-US" sz="1600" dirty="0">
                <a:solidFill>
                  <a:srgbClr val="4D7C84"/>
                </a:solidFill>
              </a:rPr>
              <a:t>: </a:t>
            </a:r>
            <a:r>
              <a:rPr lang="hu-HU" sz="1600" dirty="0">
                <a:solidFill>
                  <a:srgbClr val="504131"/>
                </a:solidFill>
              </a:rPr>
              <a:t>„</a:t>
            </a:r>
            <a:r>
              <a:rPr lang="en-US" sz="1600" dirty="0" err="1">
                <a:solidFill>
                  <a:srgbClr val="504131"/>
                </a:solidFill>
              </a:rPr>
              <a:t>phương</a:t>
            </a:r>
            <a:r>
              <a:rPr lang="en-US" sz="1600" dirty="0">
                <a:solidFill>
                  <a:srgbClr val="504131"/>
                </a:solidFill>
              </a:rPr>
              <a:t> </a:t>
            </a:r>
            <a:r>
              <a:rPr lang="en-US" sz="1600" dirty="0" err="1">
                <a:solidFill>
                  <a:srgbClr val="504131"/>
                </a:solidFill>
              </a:rPr>
              <a:t>Tây</a:t>
            </a:r>
            <a:r>
              <a:rPr lang="en-US" sz="1600" dirty="0">
                <a:solidFill>
                  <a:srgbClr val="504131"/>
                </a:solidFill>
              </a:rPr>
              <a:t> </a:t>
            </a:r>
            <a:r>
              <a:rPr lang="en-US" sz="1600" dirty="0" err="1">
                <a:solidFill>
                  <a:srgbClr val="504131"/>
                </a:solidFill>
              </a:rPr>
              <a:t>kế</a:t>
            </a:r>
            <a:r>
              <a:rPr lang="en-US" sz="1600" dirty="0">
                <a:solidFill>
                  <a:srgbClr val="504131"/>
                </a:solidFill>
              </a:rPr>
              <a:t> </a:t>
            </a:r>
            <a:r>
              <a:rPr lang="en-US" sz="1600" dirty="0" err="1">
                <a:solidFill>
                  <a:srgbClr val="504131"/>
                </a:solidFill>
              </a:rPr>
              <a:t>thừa</a:t>
            </a:r>
            <a:r>
              <a:rPr lang="en-US" sz="1600" dirty="0">
                <a:solidFill>
                  <a:srgbClr val="504131"/>
                </a:solidFill>
              </a:rPr>
              <a:t> </a:t>
            </a:r>
            <a:r>
              <a:rPr lang="en-US" sz="1600" dirty="0" err="1">
                <a:solidFill>
                  <a:srgbClr val="504131"/>
                </a:solidFill>
              </a:rPr>
              <a:t>nhiều</a:t>
            </a:r>
            <a:r>
              <a:rPr lang="en-US" sz="1600" dirty="0">
                <a:solidFill>
                  <a:srgbClr val="504131"/>
                </a:solidFill>
              </a:rPr>
              <a:t> </a:t>
            </a:r>
            <a:r>
              <a:rPr lang="en-US" sz="1600" dirty="0" err="1">
                <a:solidFill>
                  <a:srgbClr val="504131"/>
                </a:solidFill>
              </a:rPr>
              <a:t>từ</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neeng</a:t>
            </a:r>
            <a:r>
              <a:rPr lang="en-US" sz="1600" dirty="0">
                <a:solidFill>
                  <a:srgbClr val="504131"/>
                </a:solidFill>
              </a:rPr>
              <a:t> </a:t>
            </a:r>
            <a:r>
              <a:rPr lang="en-US" sz="1600" dirty="0" err="1">
                <a:solidFill>
                  <a:srgbClr val="504131"/>
                </a:solidFill>
              </a:rPr>
              <a:t>văn</a:t>
            </a:r>
            <a:r>
              <a:rPr lang="en-US" sz="1600" dirty="0">
                <a:solidFill>
                  <a:srgbClr val="504131"/>
                </a:solidFill>
              </a:rPr>
              <a:t> minh </a:t>
            </a:r>
            <a:r>
              <a:rPr lang="en-US" sz="1600" dirty="0" err="1">
                <a:solidFill>
                  <a:srgbClr val="504131"/>
                </a:solidFill>
              </a:rPr>
              <a:t>sớm</a:t>
            </a:r>
            <a:r>
              <a:rPr lang="en-US" sz="1600" dirty="0">
                <a:solidFill>
                  <a:srgbClr val="504131"/>
                </a:solidFill>
              </a:rPr>
              <a:t> </a:t>
            </a:r>
            <a:r>
              <a:rPr lang="en-US" sz="1600" dirty="0" err="1">
                <a:solidFill>
                  <a:srgbClr val="504131"/>
                </a:solidFill>
              </a:rPr>
              <a:t>hơn</a:t>
            </a:r>
            <a:r>
              <a:rPr lang="hu-HU" sz="1600" dirty="0">
                <a:solidFill>
                  <a:srgbClr val="504131"/>
                </a:solidFill>
              </a:rPr>
              <a:t>,</a:t>
            </a:r>
            <a:r>
              <a:rPr lang="en-US" sz="1600" dirty="0">
                <a:solidFill>
                  <a:srgbClr val="504131"/>
                </a:solidFill>
              </a:rPr>
              <a:t> […] </a:t>
            </a:r>
            <a:r>
              <a:rPr lang="en-US" sz="1600" dirty="0" err="1">
                <a:solidFill>
                  <a:srgbClr val="504131"/>
                </a:solidFill>
              </a:rPr>
              <a:t>có</a:t>
            </a:r>
            <a:r>
              <a:rPr lang="en-US" sz="1600" dirty="0">
                <a:solidFill>
                  <a:srgbClr val="504131"/>
                </a:solidFill>
              </a:rPr>
              <a:t> </a:t>
            </a:r>
            <a:r>
              <a:rPr lang="en-US" sz="1600" dirty="0" err="1">
                <a:solidFill>
                  <a:srgbClr val="504131"/>
                </a:solidFill>
              </a:rPr>
              <a:t>thể</a:t>
            </a:r>
            <a:r>
              <a:rPr lang="en-US" sz="1600" dirty="0">
                <a:solidFill>
                  <a:srgbClr val="504131"/>
                </a:solidFill>
              </a:rPr>
              <a:t> </a:t>
            </a:r>
            <a:r>
              <a:rPr lang="en-US" sz="1600" dirty="0" err="1">
                <a:solidFill>
                  <a:srgbClr val="504131"/>
                </a:solidFill>
              </a:rPr>
              <a:t>nhắc</a:t>
            </a:r>
            <a:r>
              <a:rPr lang="en-US" sz="1600" dirty="0">
                <a:solidFill>
                  <a:srgbClr val="504131"/>
                </a:solidFill>
              </a:rPr>
              <a:t> </a:t>
            </a:r>
            <a:r>
              <a:rPr lang="en-US" sz="1600" dirty="0" err="1">
                <a:solidFill>
                  <a:srgbClr val="504131"/>
                </a:solidFill>
              </a:rPr>
              <a:t>đến</a:t>
            </a:r>
            <a:r>
              <a:rPr lang="en-US" sz="1600" dirty="0">
                <a:solidFill>
                  <a:srgbClr val="504131"/>
                </a:solidFill>
              </a:rPr>
              <a:t> </a:t>
            </a:r>
            <a:r>
              <a:rPr lang="en-US" sz="1600" dirty="0" err="1">
                <a:solidFill>
                  <a:srgbClr val="504131"/>
                </a:solidFill>
              </a:rPr>
              <a:t>như</a:t>
            </a:r>
            <a:r>
              <a:rPr lang="en-US" sz="1600" dirty="0">
                <a:solidFill>
                  <a:srgbClr val="504131"/>
                </a:solidFill>
              </a:rPr>
              <a:t> di </a:t>
            </a:r>
            <a:r>
              <a:rPr lang="en-US" sz="1600" dirty="0" err="1">
                <a:solidFill>
                  <a:srgbClr val="504131"/>
                </a:solidFill>
              </a:rPr>
              <a:t>sản</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nó</a:t>
            </a:r>
            <a:r>
              <a:rPr lang="en-US" sz="1600" dirty="0">
                <a:solidFill>
                  <a:srgbClr val="504131"/>
                </a:solidFill>
              </a:rPr>
              <a:t> </a:t>
            </a:r>
            <a:r>
              <a:rPr lang="en-US" sz="1600" dirty="0" err="1">
                <a:solidFill>
                  <a:srgbClr val="504131"/>
                </a:solidFill>
              </a:rPr>
              <a:t>là</a:t>
            </a:r>
            <a:r>
              <a:rPr lang="en-US" sz="1600" dirty="0">
                <a:solidFill>
                  <a:srgbClr val="504131"/>
                </a:solidFill>
              </a:rPr>
              <a:t> </a:t>
            </a:r>
            <a:r>
              <a:rPr lang="en-US" sz="1600" dirty="0" err="1">
                <a:solidFill>
                  <a:srgbClr val="504131"/>
                </a:solidFill>
              </a:rPr>
              <a:t>triết</a:t>
            </a:r>
            <a:r>
              <a:rPr lang="en-US" sz="1600" dirty="0">
                <a:solidFill>
                  <a:srgbClr val="504131"/>
                </a:solidFill>
              </a:rPr>
              <a:t> </a:t>
            </a:r>
            <a:r>
              <a:rPr lang="en-US" sz="1600" dirty="0" err="1">
                <a:solidFill>
                  <a:srgbClr val="504131"/>
                </a:solidFill>
              </a:rPr>
              <a:t>học</a:t>
            </a:r>
            <a:r>
              <a:rPr lang="en-US" sz="1600" dirty="0">
                <a:solidFill>
                  <a:srgbClr val="504131"/>
                </a:solidFill>
              </a:rPr>
              <a:t> </a:t>
            </a:r>
            <a:r>
              <a:rPr lang="hu-HU" sz="1600" dirty="0">
                <a:solidFill>
                  <a:srgbClr val="504131"/>
                </a:solidFill>
              </a:rPr>
              <a:t>và </a:t>
            </a:r>
            <a:r>
              <a:rPr lang="en-US" sz="1600" dirty="0" err="1">
                <a:solidFill>
                  <a:srgbClr val="504131"/>
                </a:solidFill>
              </a:rPr>
              <a:t>chủ</a:t>
            </a:r>
            <a:r>
              <a:rPr lang="en-US" sz="1600" dirty="0">
                <a:solidFill>
                  <a:srgbClr val="504131"/>
                </a:solidFill>
              </a:rPr>
              <a:t> </a:t>
            </a:r>
            <a:r>
              <a:rPr lang="en-US" sz="1600" dirty="0" err="1">
                <a:solidFill>
                  <a:srgbClr val="504131"/>
                </a:solidFill>
              </a:rPr>
              <a:t>nghĩa</a:t>
            </a:r>
            <a:r>
              <a:rPr lang="en-US" sz="1600" dirty="0">
                <a:solidFill>
                  <a:srgbClr val="504131"/>
                </a:solidFill>
              </a:rPr>
              <a:t> </a:t>
            </a:r>
            <a:r>
              <a:rPr lang="en-US" sz="1600" dirty="0" err="1">
                <a:solidFill>
                  <a:srgbClr val="504131"/>
                </a:solidFill>
              </a:rPr>
              <a:t>duy</a:t>
            </a:r>
            <a:r>
              <a:rPr lang="en-US" sz="1600" dirty="0">
                <a:solidFill>
                  <a:srgbClr val="504131"/>
                </a:solidFill>
              </a:rPr>
              <a:t> </a:t>
            </a:r>
            <a:r>
              <a:rPr lang="en-US" sz="1600" dirty="0" err="1">
                <a:solidFill>
                  <a:srgbClr val="504131"/>
                </a:solidFill>
              </a:rPr>
              <a:t>lý</a:t>
            </a:r>
            <a:r>
              <a:rPr lang="en-US" sz="1600" dirty="0">
                <a:solidFill>
                  <a:srgbClr val="504131"/>
                </a:solidFill>
              </a:rPr>
              <a:t> </a:t>
            </a:r>
            <a:r>
              <a:rPr lang="en-US" sz="1600" dirty="0" err="1">
                <a:solidFill>
                  <a:srgbClr val="504131"/>
                </a:solidFill>
              </a:rPr>
              <a:t>Hy</a:t>
            </a:r>
            <a:r>
              <a:rPr lang="en-US" sz="1600" dirty="0">
                <a:solidFill>
                  <a:srgbClr val="504131"/>
                </a:solidFill>
              </a:rPr>
              <a:t> </a:t>
            </a:r>
            <a:r>
              <a:rPr lang="en-US" sz="1600" dirty="0" err="1">
                <a:solidFill>
                  <a:srgbClr val="504131"/>
                </a:solidFill>
              </a:rPr>
              <a:t>lạp</a:t>
            </a:r>
            <a:r>
              <a:rPr lang="hu-HU" sz="1600" dirty="0">
                <a:solidFill>
                  <a:srgbClr val="504131"/>
                </a:solidFill>
              </a:rPr>
              <a:t>, </a:t>
            </a:r>
            <a:r>
              <a:rPr lang="en-US" sz="1600" dirty="0" err="1">
                <a:solidFill>
                  <a:srgbClr val="504131"/>
                </a:solidFill>
              </a:rPr>
              <a:t>luật</a:t>
            </a:r>
            <a:r>
              <a:rPr lang="en-US" sz="1600" dirty="0">
                <a:solidFill>
                  <a:srgbClr val="504131"/>
                </a:solidFill>
              </a:rPr>
              <a:t> La </a:t>
            </a:r>
            <a:r>
              <a:rPr lang="en-US" sz="1600" dirty="0" err="1">
                <a:solidFill>
                  <a:srgbClr val="504131"/>
                </a:solidFill>
              </a:rPr>
              <a:t>mã</a:t>
            </a:r>
            <a:r>
              <a:rPr lang="hu-HU" sz="1600" dirty="0">
                <a:solidFill>
                  <a:srgbClr val="504131"/>
                </a:solidFill>
              </a:rPr>
              <a:t>, </a:t>
            </a:r>
            <a:r>
              <a:rPr lang="en-US" sz="1600" dirty="0" err="1">
                <a:solidFill>
                  <a:srgbClr val="504131"/>
                </a:solidFill>
              </a:rPr>
              <a:t>ngôn</a:t>
            </a:r>
            <a:r>
              <a:rPr lang="en-US" sz="1600" dirty="0">
                <a:solidFill>
                  <a:srgbClr val="504131"/>
                </a:solidFill>
              </a:rPr>
              <a:t> </a:t>
            </a:r>
            <a:r>
              <a:rPr lang="en-US" sz="1600" dirty="0" err="1">
                <a:solidFill>
                  <a:srgbClr val="504131"/>
                </a:solidFill>
              </a:rPr>
              <a:t>ngữ</a:t>
            </a:r>
            <a:r>
              <a:rPr lang="en-US" sz="1600" dirty="0">
                <a:solidFill>
                  <a:srgbClr val="504131"/>
                </a:solidFill>
              </a:rPr>
              <a:t> </a:t>
            </a:r>
            <a:r>
              <a:rPr lang="hu-HU" sz="1600" dirty="0">
                <a:solidFill>
                  <a:srgbClr val="504131"/>
                </a:solidFill>
              </a:rPr>
              <a:t>latin và </a:t>
            </a:r>
            <a:r>
              <a:rPr lang="en-US" sz="1600" dirty="0" err="1">
                <a:solidFill>
                  <a:srgbClr val="504131"/>
                </a:solidFill>
              </a:rPr>
              <a:t>đạo</a:t>
            </a:r>
            <a:r>
              <a:rPr lang="en-US" sz="1600" dirty="0">
                <a:solidFill>
                  <a:srgbClr val="504131"/>
                </a:solidFill>
              </a:rPr>
              <a:t> </a:t>
            </a:r>
            <a:r>
              <a:rPr lang="en-US" sz="1600" dirty="0" err="1">
                <a:solidFill>
                  <a:srgbClr val="504131"/>
                </a:solidFill>
              </a:rPr>
              <a:t>kitô</a:t>
            </a:r>
            <a:r>
              <a:rPr lang="hu-HU" sz="1600" dirty="0">
                <a:solidFill>
                  <a:srgbClr val="504131"/>
                </a:solidFill>
              </a:rPr>
              <a:t>”;</a:t>
            </a:r>
          </a:p>
          <a:p>
            <a:pPr marL="180975" indent="-180975">
              <a:buClr>
                <a:srgbClr val="4D7C84"/>
              </a:buClr>
              <a:buSzPct val="120000"/>
            </a:pPr>
            <a:r>
              <a:rPr lang="en-US" sz="1600" b="1" i="1" dirty="0" err="1">
                <a:solidFill>
                  <a:srgbClr val="4D7C84"/>
                </a:solidFill>
              </a:rPr>
              <a:t>Hệ</a:t>
            </a:r>
            <a:r>
              <a:rPr lang="en-US" sz="1600" b="1" i="1" dirty="0">
                <a:solidFill>
                  <a:srgbClr val="4D7C84"/>
                </a:solidFill>
              </a:rPr>
              <a:t> </a:t>
            </a:r>
            <a:r>
              <a:rPr lang="en-US" sz="1600" b="1" i="1" dirty="0" err="1">
                <a:solidFill>
                  <a:srgbClr val="4D7C84"/>
                </a:solidFill>
              </a:rPr>
              <a:t>thống</a:t>
            </a:r>
            <a:r>
              <a:rPr lang="en-US" sz="1600" b="1" i="1" dirty="0">
                <a:solidFill>
                  <a:srgbClr val="4D7C84"/>
                </a:solidFill>
              </a:rPr>
              <a:t> </a:t>
            </a:r>
            <a:r>
              <a:rPr lang="en-US" sz="1600" b="1" i="1" dirty="0" err="1">
                <a:solidFill>
                  <a:srgbClr val="4D7C84"/>
                </a:solidFill>
              </a:rPr>
              <a:t>luật</a:t>
            </a:r>
            <a:r>
              <a:rPr lang="en-US" sz="1600" b="1" i="1" dirty="0">
                <a:solidFill>
                  <a:srgbClr val="4D7C84"/>
                </a:solidFill>
              </a:rPr>
              <a:t> </a:t>
            </a:r>
            <a:r>
              <a:rPr lang="en-US" sz="1600" b="1" i="1" dirty="0" err="1">
                <a:solidFill>
                  <a:srgbClr val="4D7C84"/>
                </a:solidFill>
              </a:rPr>
              <a:t>pháp</a:t>
            </a:r>
            <a:r>
              <a:rPr lang="hu-HU" sz="1600" dirty="0">
                <a:solidFill>
                  <a:srgbClr val="4D7C84"/>
                </a:solidFill>
              </a:rPr>
              <a:t>: </a:t>
            </a:r>
            <a:r>
              <a:rPr lang="hu-HU" sz="1600" dirty="0">
                <a:solidFill>
                  <a:srgbClr val="504131"/>
                </a:solidFill>
              </a:rPr>
              <a:t>„</a:t>
            </a:r>
            <a:r>
              <a:rPr lang="en-US" sz="1600" dirty="0">
                <a:solidFill>
                  <a:srgbClr val="504131"/>
                </a:solidFill>
              </a:rPr>
              <a:t>di </a:t>
            </a:r>
            <a:r>
              <a:rPr lang="en-US" sz="1600" dirty="0" err="1">
                <a:solidFill>
                  <a:srgbClr val="504131"/>
                </a:solidFill>
              </a:rPr>
              <a:t>sản</a:t>
            </a:r>
            <a:r>
              <a:rPr lang="en-US" sz="1600" dirty="0">
                <a:solidFill>
                  <a:srgbClr val="504131"/>
                </a:solidFill>
              </a:rPr>
              <a:t> </a:t>
            </a:r>
            <a:r>
              <a:rPr lang="hu-HU" sz="1600" dirty="0">
                <a:solidFill>
                  <a:srgbClr val="504131"/>
                </a:solidFill>
              </a:rPr>
              <a:t>r</a:t>
            </a:r>
            <a:r>
              <a:rPr lang="en-US" sz="1600" dirty="0">
                <a:solidFill>
                  <a:srgbClr val="504131"/>
                </a:solidFill>
              </a:rPr>
              <a:t>o</a:t>
            </a:r>
            <a:r>
              <a:rPr lang="hu-HU" sz="1600" dirty="0">
                <a:solidFill>
                  <a:srgbClr val="504131"/>
                </a:solidFill>
              </a:rPr>
              <a:t>ma</a:t>
            </a:r>
            <a:r>
              <a:rPr lang="en-US" sz="1600" dirty="0">
                <a:solidFill>
                  <a:srgbClr val="504131"/>
                </a:solidFill>
              </a:rPr>
              <a:t> (la </a:t>
            </a:r>
            <a:r>
              <a:rPr lang="en-US" sz="1600" dirty="0" err="1">
                <a:solidFill>
                  <a:srgbClr val="504131"/>
                </a:solidFill>
              </a:rPr>
              <a:t>mã</a:t>
            </a:r>
            <a:r>
              <a:rPr lang="en-US" sz="1600" dirty="0">
                <a:solidFill>
                  <a:srgbClr val="504131"/>
                </a:solidFill>
              </a:rPr>
              <a:t>)</a:t>
            </a:r>
            <a:r>
              <a:rPr lang="hu-HU" sz="1600" dirty="0">
                <a:solidFill>
                  <a:srgbClr val="504131"/>
                </a:solidFill>
              </a:rPr>
              <a:t> </a:t>
            </a:r>
            <a:r>
              <a:rPr lang="en-US" sz="1600" dirty="0" err="1">
                <a:solidFill>
                  <a:srgbClr val="504131"/>
                </a:solidFill>
              </a:rPr>
              <a:t>với</a:t>
            </a:r>
            <a:r>
              <a:rPr lang="en-US" sz="1600" dirty="0">
                <a:solidFill>
                  <a:srgbClr val="504131"/>
                </a:solidFill>
              </a:rPr>
              <a:t> </a:t>
            </a:r>
            <a:r>
              <a:rPr lang="en-US" sz="1600" dirty="0" err="1">
                <a:solidFill>
                  <a:srgbClr val="504131"/>
                </a:solidFill>
              </a:rPr>
              <a:t>truyền</a:t>
            </a:r>
            <a:r>
              <a:rPr lang="en-US" sz="1600" dirty="0">
                <a:solidFill>
                  <a:srgbClr val="504131"/>
                </a:solidFill>
              </a:rPr>
              <a:t> </a:t>
            </a:r>
            <a:r>
              <a:rPr lang="en-US" sz="1600" dirty="0" err="1">
                <a:solidFill>
                  <a:srgbClr val="504131"/>
                </a:solidFill>
              </a:rPr>
              <a:t>thống</a:t>
            </a:r>
            <a:r>
              <a:rPr lang="en-US" sz="1600" dirty="0">
                <a:solidFill>
                  <a:srgbClr val="504131"/>
                </a:solidFill>
              </a:rPr>
              <a:t> </a:t>
            </a:r>
            <a:r>
              <a:rPr lang="en-US" sz="1600" dirty="0" err="1">
                <a:solidFill>
                  <a:srgbClr val="504131"/>
                </a:solidFill>
              </a:rPr>
              <a:t>luật</a:t>
            </a:r>
            <a:r>
              <a:rPr lang="en-US" sz="1600" dirty="0">
                <a:solidFill>
                  <a:srgbClr val="504131"/>
                </a:solidFill>
              </a:rPr>
              <a:t> </a:t>
            </a:r>
            <a:r>
              <a:rPr lang="en-US" sz="1600" dirty="0" err="1">
                <a:solidFill>
                  <a:srgbClr val="504131"/>
                </a:solidFill>
              </a:rPr>
              <a:t>trị</a:t>
            </a:r>
            <a:r>
              <a:rPr lang="hu-HU" sz="1600" dirty="0">
                <a:solidFill>
                  <a:srgbClr val="504131"/>
                </a:solidFill>
              </a:rPr>
              <a:t> [, </a:t>
            </a:r>
            <a:r>
              <a:rPr lang="en-US" sz="1600" dirty="0" err="1">
                <a:solidFill>
                  <a:srgbClr val="504131"/>
                </a:solidFill>
              </a:rPr>
              <a:t>mà</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đặt</a:t>
            </a:r>
            <a:r>
              <a:rPr lang="en-US" sz="1600" dirty="0">
                <a:solidFill>
                  <a:srgbClr val="504131"/>
                </a:solidFill>
              </a:rPr>
              <a:t>] </a:t>
            </a:r>
            <a:r>
              <a:rPr lang="en-US" sz="1600" dirty="0" err="1">
                <a:solidFill>
                  <a:srgbClr val="504131"/>
                </a:solidFill>
              </a:rPr>
              <a:t>cơ</a:t>
            </a:r>
            <a:r>
              <a:rPr lang="en-US" sz="1600" dirty="0">
                <a:solidFill>
                  <a:srgbClr val="504131"/>
                </a:solidFill>
              </a:rPr>
              <a:t> </a:t>
            </a:r>
            <a:r>
              <a:rPr lang="en-US" sz="1600" dirty="0" err="1">
                <a:solidFill>
                  <a:srgbClr val="504131"/>
                </a:solidFill>
              </a:rPr>
              <a:t>sở</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nguyên</a:t>
            </a:r>
            <a:r>
              <a:rPr lang="en-US" sz="1600" dirty="0">
                <a:solidFill>
                  <a:srgbClr val="504131"/>
                </a:solidFill>
              </a:rPr>
              <a:t> </a:t>
            </a:r>
            <a:r>
              <a:rPr lang="en-US" sz="1600" dirty="0" err="1">
                <a:solidFill>
                  <a:srgbClr val="504131"/>
                </a:solidFill>
              </a:rPr>
              <a:t>tắc</a:t>
            </a:r>
            <a:r>
              <a:rPr lang="en-US" sz="1600" dirty="0">
                <a:solidFill>
                  <a:srgbClr val="504131"/>
                </a:solidFill>
              </a:rPr>
              <a:t> </a:t>
            </a:r>
            <a:r>
              <a:rPr lang="en-US" sz="1600" dirty="0" err="1">
                <a:solidFill>
                  <a:srgbClr val="504131"/>
                </a:solidFill>
              </a:rPr>
              <a:t>hiến</a:t>
            </a:r>
            <a:r>
              <a:rPr lang="en-US" sz="1600" dirty="0">
                <a:solidFill>
                  <a:srgbClr val="504131"/>
                </a:solidFill>
              </a:rPr>
              <a:t> </a:t>
            </a:r>
            <a:r>
              <a:rPr lang="en-US" sz="1600" dirty="0" err="1">
                <a:solidFill>
                  <a:srgbClr val="504131"/>
                </a:solidFill>
              </a:rPr>
              <a:t>pháp</a:t>
            </a:r>
            <a:r>
              <a:rPr lang="en-US" sz="1600" dirty="0">
                <a:solidFill>
                  <a:srgbClr val="504131"/>
                </a:solidFill>
              </a:rPr>
              <a:t> </a:t>
            </a:r>
            <a:r>
              <a:rPr lang="hu-HU" sz="1600" dirty="0">
                <a:solidFill>
                  <a:srgbClr val="504131"/>
                </a:solidFill>
              </a:rPr>
              <a:t>và </a:t>
            </a:r>
            <a:r>
              <a:rPr lang="en-US" sz="1600" dirty="0" err="1">
                <a:solidFill>
                  <a:srgbClr val="504131"/>
                </a:solidFill>
              </a:rPr>
              <a:t>sự</a:t>
            </a:r>
            <a:r>
              <a:rPr lang="en-US" sz="1600" dirty="0">
                <a:solidFill>
                  <a:srgbClr val="504131"/>
                </a:solidFill>
              </a:rPr>
              <a:t> </a:t>
            </a:r>
            <a:r>
              <a:rPr lang="en-US" sz="1600" dirty="0" err="1">
                <a:solidFill>
                  <a:srgbClr val="504131"/>
                </a:solidFill>
              </a:rPr>
              <a:t>bảo</a:t>
            </a:r>
            <a:r>
              <a:rPr lang="en-US" sz="1600" dirty="0">
                <a:solidFill>
                  <a:srgbClr val="504131"/>
                </a:solidFill>
              </a:rPr>
              <a:t> </a:t>
            </a:r>
            <a:r>
              <a:rPr lang="en-US" sz="1600" dirty="0" err="1">
                <a:solidFill>
                  <a:srgbClr val="504131"/>
                </a:solidFill>
              </a:rPr>
              <a:t>vệ</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quyền</a:t>
            </a:r>
            <a:r>
              <a:rPr lang="en-US" sz="1600" dirty="0">
                <a:solidFill>
                  <a:srgbClr val="504131"/>
                </a:solidFill>
              </a:rPr>
              <a:t> con </a:t>
            </a:r>
            <a:r>
              <a:rPr lang="en-US" sz="1600" dirty="0" err="1">
                <a:solidFill>
                  <a:srgbClr val="504131"/>
                </a:solidFill>
              </a:rPr>
              <a:t>người</a:t>
            </a:r>
            <a:r>
              <a:rPr lang="hu-HU" sz="1600" dirty="0">
                <a:solidFill>
                  <a:srgbClr val="504131"/>
                </a:solidFill>
              </a:rPr>
              <a:t>, </a:t>
            </a:r>
            <a:r>
              <a:rPr lang="en-US" sz="1600" dirty="0" err="1">
                <a:solidFill>
                  <a:srgbClr val="504131"/>
                </a:solidFill>
              </a:rPr>
              <a:t>kể</a:t>
            </a:r>
            <a:r>
              <a:rPr lang="en-US" sz="1600" dirty="0">
                <a:solidFill>
                  <a:srgbClr val="504131"/>
                </a:solidFill>
              </a:rPr>
              <a:t> </a:t>
            </a:r>
            <a:r>
              <a:rPr lang="en-US" sz="1600" dirty="0" err="1">
                <a:solidFill>
                  <a:srgbClr val="504131"/>
                </a:solidFill>
              </a:rPr>
              <a:t>cả</a:t>
            </a:r>
            <a:r>
              <a:rPr lang="en-US" sz="1600" dirty="0">
                <a:solidFill>
                  <a:srgbClr val="504131"/>
                </a:solidFill>
              </a:rPr>
              <a:t> </a:t>
            </a:r>
            <a:r>
              <a:rPr lang="en-US" sz="1600" dirty="0" err="1">
                <a:solidFill>
                  <a:srgbClr val="504131"/>
                </a:solidFill>
              </a:rPr>
              <a:t>quyền</a:t>
            </a:r>
            <a:r>
              <a:rPr lang="en-US" sz="1600" dirty="0">
                <a:solidFill>
                  <a:srgbClr val="504131"/>
                </a:solidFill>
              </a:rPr>
              <a:t> </a:t>
            </a:r>
            <a:r>
              <a:rPr lang="en-US" sz="1600" dirty="0" err="1">
                <a:solidFill>
                  <a:srgbClr val="504131"/>
                </a:solidFill>
              </a:rPr>
              <a:t>tài</a:t>
            </a:r>
            <a:r>
              <a:rPr lang="en-US" sz="1600" dirty="0">
                <a:solidFill>
                  <a:srgbClr val="504131"/>
                </a:solidFill>
              </a:rPr>
              <a:t> </a:t>
            </a:r>
            <a:r>
              <a:rPr lang="en-US" sz="1600" dirty="0" err="1">
                <a:solidFill>
                  <a:srgbClr val="504131"/>
                </a:solidFill>
              </a:rPr>
              <a:t>sản</a:t>
            </a:r>
            <a:r>
              <a:rPr lang="hu-HU" sz="1600" dirty="0">
                <a:solidFill>
                  <a:srgbClr val="504131"/>
                </a:solidFill>
              </a:rPr>
              <a:t>, </a:t>
            </a:r>
            <a:r>
              <a:rPr lang="en-US" sz="1600" dirty="0" err="1">
                <a:solidFill>
                  <a:srgbClr val="504131"/>
                </a:solidFill>
              </a:rPr>
              <a:t>ngược</a:t>
            </a:r>
            <a:r>
              <a:rPr lang="en-US" sz="1600" dirty="0">
                <a:solidFill>
                  <a:srgbClr val="504131"/>
                </a:solidFill>
              </a:rPr>
              <a:t> </a:t>
            </a:r>
            <a:r>
              <a:rPr lang="en-US" sz="1600" dirty="0" err="1">
                <a:solidFill>
                  <a:srgbClr val="504131"/>
                </a:solidFill>
              </a:rPr>
              <a:t>với</a:t>
            </a:r>
            <a:r>
              <a:rPr lang="en-US" sz="1600" dirty="0">
                <a:solidFill>
                  <a:srgbClr val="504131"/>
                </a:solidFill>
              </a:rPr>
              <a:t> </a:t>
            </a:r>
            <a:r>
              <a:rPr lang="en-US" sz="1600" dirty="0" err="1">
                <a:solidFill>
                  <a:srgbClr val="504131"/>
                </a:solidFill>
              </a:rPr>
              <a:t>sự</a:t>
            </a:r>
            <a:r>
              <a:rPr lang="en-US" sz="1600" dirty="0">
                <a:solidFill>
                  <a:srgbClr val="504131"/>
                </a:solidFill>
              </a:rPr>
              <a:t> </a:t>
            </a:r>
            <a:r>
              <a:rPr lang="en-US" sz="1600" dirty="0" err="1">
                <a:solidFill>
                  <a:srgbClr val="504131"/>
                </a:solidFill>
              </a:rPr>
              <a:t>thực</a:t>
            </a:r>
            <a:r>
              <a:rPr lang="en-US" sz="1600" dirty="0">
                <a:solidFill>
                  <a:srgbClr val="504131"/>
                </a:solidFill>
              </a:rPr>
              <a:t> </a:t>
            </a:r>
            <a:r>
              <a:rPr lang="en-US" sz="1600" dirty="0" err="1">
                <a:solidFill>
                  <a:srgbClr val="504131"/>
                </a:solidFill>
              </a:rPr>
              <a:t>hành</a:t>
            </a:r>
            <a:r>
              <a:rPr lang="en-US" sz="1600" dirty="0">
                <a:solidFill>
                  <a:srgbClr val="504131"/>
                </a:solidFill>
              </a:rPr>
              <a:t> </a:t>
            </a:r>
            <a:r>
              <a:rPr lang="en-US" sz="1600" dirty="0" err="1">
                <a:solidFill>
                  <a:srgbClr val="504131"/>
                </a:solidFill>
              </a:rPr>
              <a:t>quyền</a:t>
            </a:r>
            <a:r>
              <a:rPr lang="en-US" sz="1600" dirty="0">
                <a:solidFill>
                  <a:srgbClr val="504131"/>
                </a:solidFill>
              </a:rPr>
              <a:t> </a:t>
            </a:r>
            <a:r>
              <a:rPr lang="en-US" sz="1600" dirty="0" err="1">
                <a:solidFill>
                  <a:srgbClr val="504131"/>
                </a:solidFill>
              </a:rPr>
              <a:t>lực</a:t>
            </a:r>
            <a:r>
              <a:rPr lang="en-US" sz="1600" dirty="0">
                <a:solidFill>
                  <a:srgbClr val="504131"/>
                </a:solidFill>
              </a:rPr>
              <a:t> </a:t>
            </a:r>
            <a:r>
              <a:rPr lang="en-US" sz="1600" dirty="0" err="1">
                <a:solidFill>
                  <a:srgbClr val="504131"/>
                </a:solidFill>
              </a:rPr>
              <a:t>tùy</a:t>
            </a:r>
            <a:r>
              <a:rPr lang="en-US" sz="1600" dirty="0">
                <a:solidFill>
                  <a:srgbClr val="504131"/>
                </a:solidFill>
              </a:rPr>
              <a:t> </a:t>
            </a:r>
            <a:r>
              <a:rPr lang="en-US" sz="1600" dirty="0" err="1">
                <a:solidFill>
                  <a:srgbClr val="504131"/>
                </a:solidFill>
              </a:rPr>
              <a:t>tiện</a:t>
            </a:r>
            <a:r>
              <a:rPr lang="hu-HU" sz="1600" dirty="0">
                <a:solidFill>
                  <a:srgbClr val="504131"/>
                </a:solidFill>
              </a:rPr>
              <a:t>”;</a:t>
            </a:r>
          </a:p>
          <a:p>
            <a:pPr marL="180975" indent="-180975">
              <a:buClr>
                <a:srgbClr val="4D7C84"/>
              </a:buClr>
              <a:buSzPct val="120000"/>
            </a:pPr>
            <a:r>
              <a:rPr lang="en-US" sz="1600" b="1" i="1" dirty="0" err="1">
                <a:solidFill>
                  <a:srgbClr val="4D7C84"/>
                </a:solidFill>
              </a:rPr>
              <a:t>Sự</a:t>
            </a:r>
            <a:r>
              <a:rPr lang="en-US" sz="1600" b="1" i="1" dirty="0">
                <a:solidFill>
                  <a:srgbClr val="4D7C84"/>
                </a:solidFill>
              </a:rPr>
              <a:t> </a:t>
            </a:r>
            <a:r>
              <a:rPr lang="en-US" sz="1600" b="1" i="1" dirty="0" err="1">
                <a:solidFill>
                  <a:srgbClr val="4D7C84"/>
                </a:solidFill>
              </a:rPr>
              <a:t>tách</a:t>
            </a:r>
            <a:r>
              <a:rPr lang="en-US" sz="1600" b="1" i="1" dirty="0">
                <a:solidFill>
                  <a:srgbClr val="4D7C84"/>
                </a:solidFill>
              </a:rPr>
              <a:t> </a:t>
            </a:r>
            <a:r>
              <a:rPr lang="en-US" sz="1600" b="1" i="1" dirty="0" err="1">
                <a:solidFill>
                  <a:srgbClr val="4D7C84"/>
                </a:solidFill>
              </a:rPr>
              <a:t>biệt</a:t>
            </a:r>
            <a:r>
              <a:rPr lang="en-US" sz="1600" b="1" i="1" dirty="0">
                <a:solidFill>
                  <a:srgbClr val="4D7C84"/>
                </a:solidFill>
              </a:rPr>
              <a:t> </a:t>
            </a:r>
            <a:r>
              <a:rPr lang="en-US" sz="1600" b="1" i="1" dirty="0" err="1">
                <a:solidFill>
                  <a:srgbClr val="4D7C84"/>
                </a:solidFill>
              </a:rPr>
              <a:t>uy</a:t>
            </a:r>
            <a:r>
              <a:rPr lang="en-US" sz="1600" b="1" i="1" dirty="0">
                <a:solidFill>
                  <a:srgbClr val="4D7C84"/>
                </a:solidFill>
              </a:rPr>
              <a:t> </a:t>
            </a:r>
            <a:r>
              <a:rPr lang="en-US" sz="1600" b="1" i="1" dirty="0" err="1">
                <a:solidFill>
                  <a:srgbClr val="4D7C84"/>
                </a:solidFill>
              </a:rPr>
              <a:t>quyền</a:t>
            </a:r>
            <a:r>
              <a:rPr lang="en-US" sz="1600" b="1" i="1" dirty="0">
                <a:solidFill>
                  <a:srgbClr val="4D7C84"/>
                </a:solidFill>
              </a:rPr>
              <a:t> </a:t>
            </a:r>
            <a:r>
              <a:rPr lang="en-US" sz="1600" b="1" i="1" dirty="0" err="1">
                <a:solidFill>
                  <a:srgbClr val="4D7C84"/>
                </a:solidFill>
              </a:rPr>
              <a:t>tâm</a:t>
            </a:r>
            <a:r>
              <a:rPr lang="en-US" sz="1600" b="1" i="1" dirty="0">
                <a:solidFill>
                  <a:srgbClr val="4D7C84"/>
                </a:solidFill>
              </a:rPr>
              <a:t> </a:t>
            </a:r>
            <a:r>
              <a:rPr lang="en-US" sz="1600" b="1" i="1" dirty="0" err="1">
                <a:solidFill>
                  <a:srgbClr val="4D7C84"/>
                </a:solidFill>
              </a:rPr>
              <a:t>linh</a:t>
            </a:r>
            <a:r>
              <a:rPr lang="en-US" sz="1600" b="1" i="1" dirty="0">
                <a:solidFill>
                  <a:srgbClr val="4D7C84"/>
                </a:solidFill>
              </a:rPr>
              <a:t> và </a:t>
            </a:r>
            <a:r>
              <a:rPr lang="en-US" sz="1600" b="1" i="1" dirty="0" err="1">
                <a:solidFill>
                  <a:srgbClr val="4D7C84"/>
                </a:solidFill>
              </a:rPr>
              <a:t>thế</a:t>
            </a:r>
            <a:r>
              <a:rPr lang="en-US" sz="1600" b="1" i="1" dirty="0">
                <a:solidFill>
                  <a:srgbClr val="4D7C84"/>
                </a:solidFill>
              </a:rPr>
              <a:t> </a:t>
            </a:r>
            <a:r>
              <a:rPr lang="en-US" sz="1600" b="1" i="1" dirty="0" err="1">
                <a:solidFill>
                  <a:srgbClr val="4D7C84"/>
                </a:solidFill>
              </a:rPr>
              <a:t>tục</a:t>
            </a:r>
            <a:r>
              <a:rPr lang="hu-HU" sz="1600" dirty="0">
                <a:solidFill>
                  <a:srgbClr val="4D7C84"/>
                </a:solidFill>
              </a:rPr>
              <a:t>: </a:t>
            </a:r>
            <a:r>
              <a:rPr lang="hu-HU" sz="1600" dirty="0">
                <a:solidFill>
                  <a:srgbClr val="504131"/>
                </a:solidFill>
              </a:rPr>
              <a:t>„</a:t>
            </a:r>
            <a:r>
              <a:rPr lang="en-US" sz="1600" dirty="0" err="1">
                <a:solidFill>
                  <a:srgbClr val="504131"/>
                </a:solidFill>
              </a:rPr>
              <a:t>tromng</a:t>
            </a:r>
            <a:r>
              <a:rPr lang="en-US" sz="1600" dirty="0">
                <a:solidFill>
                  <a:srgbClr val="504131"/>
                </a:solidFill>
              </a:rPr>
              <a:t> </a:t>
            </a:r>
            <a:r>
              <a:rPr lang="en-US" sz="1600" dirty="0" err="1">
                <a:solidFill>
                  <a:srgbClr val="504131"/>
                </a:solidFill>
              </a:rPr>
              <a:t>quá</a:t>
            </a:r>
            <a:r>
              <a:rPr lang="en-US" sz="1600" dirty="0">
                <a:solidFill>
                  <a:srgbClr val="504131"/>
                </a:solidFill>
              </a:rPr>
              <a:t> </a:t>
            </a:r>
            <a:r>
              <a:rPr lang="en-US" sz="1600" dirty="0" err="1">
                <a:solidFill>
                  <a:srgbClr val="504131"/>
                </a:solidFill>
              </a:rPr>
              <a:t>trình</a:t>
            </a:r>
            <a:r>
              <a:rPr lang="en-US" sz="1600" dirty="0">
                <a:solidFill>
                  <a:srgbClr val="504131"/>
                </a:solidFill>
              </a:rPr>
              <a:t> </a:t>
            </a:r>
            <a:r>
              <a:rPr lang="en-US" sz="1600" dirty="0" err="1">
                <a:solidFill>
                  <a:srgbClr val="504131"/>
                </a:solidFill>
              </a:rPr>
              <a:t>lịch</a:t>
            </a:r>
            <a:r>
              <a:rPr lang="en-US" sz="1600" dirty="0">
                <a:solidFill>
                  <a:srgbClr val="504131"/>
                </a:solidFill>
              </a:rPr>
              <a:t> </a:t>
            </a:r>
            <a:r>
              <a:rPr lang="en-US" sz="1600" dirty="0" err="1">
                <a:solidFill>
                  <a:srgbClr val="504131"/>
                </a:solidFill>
              </a:rPr>
              <a:t>sử</a:t>
            </a:r>
            <a:r>
              <a:rPr lang="en-US" sz="1600" dirty="0">
                <a:solidFill>
                  <a:srgbClr val="504131"/>
                </a:solidFill>
              </a:rPr>
              <a:t> </a:t>
            </a:r>
            <a:r>
              <a:rPr lang="en-US" sz="1600" dirty="0" err="1">
                <a:solidFill>
                  <a:srgbClr val="504131"/>
                </a:solidFill>
              </a:rPr>
              <a:t>tây</a:t>
            </a:r>
            <a:r>
              <a:rPr lang="en-US" sz="1600" dirty="0">
                <a:solidFill>
                  <a:srgbClr val="504131"/>
                </a:solidFill>
              </a:rPr>
              <a:t> </a:t>
            </a:r>
            <a:r>
              <a:rPr lang="en-US" sz="1600" dirty="0" err="1">
                <a:solidFill>
                  <a:srgbClr val="504131"/>
                </a:solidFill>
              </a:rPr>
              <a:t>phương</a:t>
            </a:r>
            <a:r>
              <a:rPr lang="en-US" sz="1600" dirty="0">
                <a:solidFill>
                  <a:srgbClr val="504131"/>
                </a:solidFill>
              </a:rPr>
              <a:t> </a:t>
            </a:r>
            <a:r>
              <a:rPr lang="en-US" sz="1600" dirty="0" err="1">
                <a:solidFill>
                  <a:srgbClr val="504131"/>
                </a:solidFill>
              </a:rPr>
              <a:t>đầu</a:t>
            </a:r>
            <a:r>
              <a:rPr lang="en-US" sz="1600" dirty="0">
                <a:solidFill>
                  <a:srgbClr val="504131"/>
                </a:solidFill>
              </a:rPr>
              <a:t> </a:t>
            </a:r>
            <a:r>
              <a:rPr lang="en-US" sz="1600" dirty="0" err="1">
                <a:solidFill>
                  <a:srgbClr val="504131"/>
                </a:solidFill>
              </a:rPr>
              <a:t>tiên</a:t>
            </a:r>
            <a:r>
              <a:rPr lang="en-US" sz="1600" dirty="0">
                <a:solidFill>
                  <a:srgbClr val="504131"/>
                </a:solidFill>
              </a:rPr>
              <a:t> </a:t>
            </a:r>
            <a:r>
              <a:rPr lang="en-US" sz="1600" dirty="0" err="1">
                <a:solidFill>
                  <a:srgbClr val="504131"/>
                </a:solidFill>
              </a:rPr>
              <a:t>là</a:t>
            </a:r>
            <a:r>
              <a:rPr lang="en-US" sz="1600" dirty="0">
                <a:solidFill>
                  <a:srgbClr val="504131"/>
                </a:solidFill>
              </a:rPr>
              <a:t> </a:t>
            </a:r>
            <a:r>
              <a:rPr lang="en-US" sz="1600" dirty="0" err="1">
                <a:solidFill>
                  <a:srgbClr val="504131"/>
                </a:solidFill>
              </a:rPr>
              <a:t>giáo</a:t>
            </a:r>
            <a:r>
              <a:rPr lang="en-US" sz="1600" dirty="0">
                <a:solidFill>
                  <a:srgbClr val="504131"/>
                </a:solidFill>
              </a:rPr>
              <a:t> </a:t>
            </a:r>
            <a:r>
              <a:rPr lang="en-US" sz="1600" dirty="0" err="1">
                <a:solidFill>
                  <a:srgbClr val="504131"/>
                </a:solidFill>
              </a:rPr>
              <a:t>hội</a:t>
            </a:r>
            <a:r>
              <a:rPr lang="hu-HU" sz="1600" dirty="0">
                <a:solidFill>
                  <a:srgbClr val="504131"/>
                </a:solidFill>
              </a:rPr>
              <a:t>, </a:t>
            </a:r>
            <a:r>
              <a:rPr lang="en-US" sz="1600" dirty="0" err="1">
                <a:solidFill>
                  <a:srgbClr val="504131"/>
                </a:solidFill>
              </a:rPr>
              <a:t>còn</a:t>
            </a:r>
            <a:r>
              <a:rPr lang="en-US" sz="1600" dirty="0">
                <a:solidFill>
                  <a:srgbClr val="504131"/>
                </a:solidFill>
              </a:rPr>
              <a:t> </a:t>
            </a:r>
            <a:r>
              <a:rPr lang="en-US" sz="1600" dirty="0" err="1">
                <a:solidFill>
                  <a:srgbClr val="504131"/>
                </a:solidFill>
              </a:rPr>
              <a:t>muộn</a:t>
            </a:r>
            <a:r>
              <a:rPr lang="en-US" sz="1600" dirty="0">
                <a:solidFill>
                  <a:srgbClr val="504131"/>
                </a:solidFill>
              </a:rPr>
              <a:t> </a:t>
            </a:r>
            <a:r>
              <a:rPr lang="en-US" sz="1600" dirty="0" err="1">
                <a:solidFill>
                  <a:srgbClr val="504131"/>
                </a:solidFill>
              </a:rPr>
              <a:t>hơn</a:t>
            </a:r>
            <a:r>
              <a:rPr lang="en-US" sz="1600" dirty="0">
                <a:solidFill>
                  <a:srgbClr val="504131"/>
                </a:solidFill>
              </a:rPr>
              <a:t> </a:t>
            </a:r>
            <a:r>
              <a:rPr lang="en-US" sz="1600" dirty="0" err="1">
                <a:solidFill>
                  <a:srgbClr val="504131"/>
                </a:solidFill>
              </a:rPr>
              <a:t>là</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giáo</a:t>
            </a:r>
            <a:r>
              <a:rPr lang="en-US" sz="1600" dirty="0">
                <a:solidFill>
                  <a:srgbClr val="504131"/>
                </a:solidFill>
              </a:rPr>
              <a:t> </a:t>
            </a:r>
            <a:r>
              <a:rPr lang="en-US" sz="1600" dirty="0" err="1">
                <a:solidFill>
                  <a:srgbClr val="504131"/>
                </a:solidFill>
              </a:rPr>
              <a:t>hội</a:t>
            </a:r>
            <a:r>
              <a:rPr lang="en-US" sz="1600" dirty="0">
                <a:solidFill>
                  <a:srgbClr val="504131"/>
                </a:solidFill>
              </a:rPr>
              <a:t> </a:t>
            </a:r>
            <a:r>
              <a:rPr lang="en-US" sz="1600" dirty="0" err="1">
                <a:solidFill>
                  <a:srgbClr val="504131"/>
                </a:solidFill>
              </a:rPr>
              <a:t>tồn</a:t>
            </a:r>
            <a:r>
              <a:rPr lang="en-US" sz="1600" dirty="0">
                <a:solidFill>
                  <a:srgbClr val="504131"/>
                </a:solidFill>
              </a:rPr>
              <a:t> </a:t>
            </a:r>
            <a:r>
              <a:rPr lang="en-US" sz="1600" dirty="0" err="1">
                <a:solidFill>
                  <a:srgbClr val="504131"/>
                </a:solidFill>
              </a:rPr>
              <a:t>tại</a:t>
            </a:r>
            <a:r>
              <a:rPr lang="en-US" sz="1600" dirty="0">
                <a:solidFill>
                  <a:srgbClr val="504131"/>
                </a:solidFill>
              </a:rPr>
              <a:t> </a:t>
            </a:r>
            <a:r>
              <a:rPr lang="en-US" sz="1600" dirty="0" err="1">
                <a:solidFill>
                  <a:srgbClr val="504131"/>
                </a:solidFill>
              </a:rPr>
              <a:t>một</a:t>
            </a:r>
            <a:r>
              <a:rPr lang="en-US" sz="1600" dirty="0">
                <a:solidFill>
                  <a:srgbClr val="504131"/>
                </a:solidFill>
              </a:rPr>
              <a:t> </a:t>
            </a:r>
            <a:r>
              <a:rPr lang="en-US" sz="1600" dirty="0" err="1">
                <a:solidFill>
                  <a:srgbClr val="504131"/>
                </a:solidFill>
              </a:rPr>
              <a:t>cách</a:t>
            </a:r>
            <a:r>
              <a:rPr lang="en-US" sz="1600" dirty="0">
                <a:solidFill>
                  <a:srgbClr val="504131"/>
                </a:solidFill>
              </a:rPr>
              <a:t> </a:t>
            </a:r>
            <a:r>
              <a:rPr lang="en-US" sz="1600" dirty="0" err="1">
                <a:solidFill>
                  <a:srgbClr val="504131"/>
                </a:solidFill>
              </a:rPr>
              <a:t>độc</a:t>
            </a:r>
            <a:r>
              <a:rPr lang="en-US" sz="1600" dirty="0">
                <a:solidFill>
                  <a:srgbClr val="504131"/>
                </a:solidFill>
              </a:rPr>
              <a:t> </a:t>
            </a:r>
            <a:r>
              <a:rPr lang="en-US" sz="1600" dirty="0" err="1">
                <a:solidFill>
                  <a:srgbClr val="504131"/>
                </a:solidFill>
              </a:rPr>
              <a:t>lập</a:t>
            </a:r>
            <a:r>
              <a:rPr lang="en-US" sz="1600" dirty="0">
                <a:solidFill>
                  <a:srgbClr val="504131"/>
                </a:solidFill>
              </a:rPr>
              <a:t> </a:t>
            </a:r>
            <a:r>
              <a:rPr lang="en-US" sz="1600" dirty="0" err="1">
                <a:solidFill>
                  <a:srgbClr val="504131"/>
                </a:solidFill>
              </a:rPr>
              <a:t>với</a:t>
            </a:r>
            <a:r>
              <a:rPr lang="en-US" sz="1600" dirty="0">
                <a:solidFill>
                  <a:srgbClr val="504131"/>
                </a:solidFill>
              </a:rPr>
              <a:t> n</a:t>
            </a:r>
            <a:r>
              <a:rPr lang="vi-VN" sz="1600" dirty="0">
                <a:solidFill>
                  <a:srgbClr val="504131"/>
                </a:solidFill>
              </a:rPr>
              <a:t>hà nước</a:t>
            </a:r>
            <a:r>
              <a:rPr lang="hu-HU" sz="1600" dirty="0">
                <a:solidFill>
                  <a:srgbClr val="504131"/>
                </a:solidFill>
              </a:rPr>
              <a:t>. […] </a:t>
            </a:r>
            <a:r>
              <a:rPr lang="en-US" sz="1600" dirty="0" err="1">
                <a:solidFill>
                  <a:srgbClr val="504131"/>
                </a:solidFill>
              </a:rPr>
              <a:t>Sự</a:t>
            </a:r>
            <a:r>
              <a:rPr lang="en-US" sz="1600" dirty="0">
                <a:solidFill>
                  <a:srgbClr val="504131"/>
                </a:solidFill>
              </a:rPr>
              <a:t> </a:t>
            </a:r>
            <a:r>
              <a:rPr lang="en-US" sz="1600" dirty="0" err="1">
                <a:solidFill>
                  <a:srgbClr val="504131"/>
                </a:solidFill>
              </a:rPr>
              <a:t>tách</a:t>
            </a:r>
            <a:r>
              <a:rPr lang="en-US" sz="1600" dirty="0">
                <a:solidFill>
                  <a:srgbClr val="504131"/>
                </a:solidFill>
              </a:rPr>
              <a:t> </a:t>
            </a:r>
            <a:r>
              <a:rPr lang="en-US" sz="1600" dirty="0" err="1">
                <a:solidFill>
                  <a:srgbClr val="504131"/>
                </a:solidFill>
              </a:rPr>
              <a:t>biệt</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uy</a:t>
            </a:r>
            <a:r>
              <a:rPr lang="en-US" sz="1600" dirty="0">
                <a:solidFill>
                  <a:srgbClr val="504131"/>
                </a:solidFill>
              </a:rPr>
              <a:t> </a:t>
            </a:r>
            <a:r>
              <a:rPr lang="en-US" sz="1600" dirty="0" err="1">
                <a:solidFill>
                  <a:srgbClr val="504131"/>
                </a:solidFill>
              </a:rPr>
              <a:t>quyền</a:t>
            </a:r>
            <a:r>
              <a:rPr lang="en-US" sz="1600" dirty="0">
                <a:solidFill>
                  <a:srgbClr val="504131"/>
                </a:solidFill>
              </a:rPr>
              <a:t> </a:t>
            </a:r>
            <a:r>
              <a:rPr lang="en-US" sz="1600" dirty="0" err="1">
                <a:solidFill>
                  <a:srgbClr val="504131"/>
                </a:solidFill>
              </a:rPr>
              <a:t>như</a:t>
            </a:r>
            <a:r>
              <a:rPr lang="en-US" sz="1600" dirty="0">
                <a:solidFill>
                  <a:srgbClr val="504131"/>
                </a:solidFill>
              </a:rPr>
              <a:t> </a:t>
            </a:r>
            <a:r>
              <a:rPr lang="en-US" sz="1600" dirty="0" err="1">
                <a:solidFill>
                  <a:srgbClr val="504131"/>
                </a:solidFill>
              </a:rPr>
              <a:t>vậy</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đóng</a:t>
            </a:r>
            <a:r>
              <a:rPr lang="en-US" sz="1600" dirty="0">
                <a:solidFill>
                  <a:srgbClr val="504131"/>
                </a:solidFill>
              </a:rPr>
              <a:t> </a:t>
            </a:r>
            <a:r>
              <a:rPr lang="en-US" sz="1600" dirty="0" err="1">
                <a:solidFill>
                  <a:srgbClr val="504131"/>
                </a:solidFill>
              </a:rPr>
              <a:t>góp</a:t>
            </a:r>
            <a:r>
              <a:rPr lang="en-US" sz="1600" dirty="0">
                <a:solidFill>
                  <a:srgbClr val="504131"/>
                </a:solidFill>
              </a:rPr>
              <a:t> </a:t>
            </a:r>
            <a:r>
              <a:rPr lang="en-US" sz="1600" dirty="0" err="1">
                <a:solidFill>
                  <a:srgbClr val="504131"/>
                </a:solidFill>
              </a:rPr>
              <a:t>trong</a:t>
            </a:r>
            <a:r>
              <a:rPr lang="en-US" sz="1600" dirty="0">
                <a:solidFill>
                  <a:srgbClr val="504131"/>
                </a:solidFill>
              </a:rPr>
              <a:t> </a:t>
            </a:r>
            <a:r>
              <a:rPr lang="en-US" sz="1600" dirty="0" err="1">
                <a:solidFill>
                  <a:srgbClr val="504131"/>
                </a:solidFill>
              </a:rPr>
              <a:t>mức</a:t>
            </a:r>
            <a:r>
              <a:rPr lang="en-US" sz="1600" dirty="0">
                <a:solidFill>
                  <a:srgbClr val="504131"/>
                </a:solidFill>
              </a:rPr>
              <a:t> </a:t>
            </a:r>
            <a:r>
              <a:rPr lang="en-US" sz="1600" dirty="0" err="1">
                <a:solidFill>
                  <a:srgbClr val="504131"/>
                </a:solidFill>
              </a:rPr>
              <a:t>độ</a:t>
            </a:r>
            <a:r>
              <a:rPr lang="en-US" sz="1600" dirty="0">
                <a:solidFill>
                  <a:srgbClr val="504131"/>
                </a:solidFill>
              </a:rPr>
              <a:t> </a:t>
            </a:r>
            <a:r>
              <a:rPr lang="en-US" sz="1600" dirty="0" err="1">
                <a:solidFill>
                  <a:srgbClr val="504131"/>
                </a:solidFill>
              </a:rPr>
              <a:t>quan</a:t>
            </a:r>
            <a:r>
              <a:rPr lang="en-US" sz="1600" dirty="0">
                <a:solidFill>
                  <a:srgbClr val="504131"/>
                </a:solidFill>
              </a:rPr>
              <a:t> </a:t>
            </a:r>
            <a:r>
              <a:rPr lang="en-US" sz="1600" dirty="0" err="1">
                <a:solidFill>
                  <a:srgbClr val="504131"/>
                </a:solidFill>
              </a:rPr>
              <a:t>trọng</a:t>
            </a:r>
            <a:r>
              <a:rPr lang="en-US" sz="1600" dirty="0">
                <a:solidFill>
                  <a:srgbClr val="504131"/>
                </a:solidFill>
              </a:rPr>
              <a:t> </a:t>
            </a:r>
            <a:r>
              <a:rPr lang="en-US" sz="1600" dirty="0" err="1">
                <a:solidFill>
                  <a:srgbClr val="504131"/>
                </a:solidFill>
              </a:rPr>
              <a:t>cho</a:t>
            </a:r>
            <a:r>
              <a:rPr lang="en-US" sz="1600" dirty="0">
                <a:solidFill>
                  <a:srgbClr val="504131"/>
                </a:solidFill>
              </a:rPr>
              <a:t> </a:t>
            </a:r>
            <a:r>
              <a:rPr lang="en-US" sz="1600" dirty="0" err="1">
                <a:solidFill>
                  <a:srgbClr val="504131"/>
                </a:solidFill>
              </a:rPr>
              <a:t>sự</a:t>
            </a:r>
            <a:r>
              <a:rPr lang="en-US" sz="1600" dirty="0">
                <a:solidFill>
                  <a:srgbClr val="504131"/>
                </a:solidFill>
              </a:rPr>
              <a:t> </a:t>
            </a:r>
            <a:r>
              <a:rPr lang="en-US" sz="1600" dirty="0" err="1">
                <a:solidFill>
                  <a:srgbClr val="504131"/>
                </a:solidFill>
              </a:rPr>
              <a:t>phát</a:t>
            </a:r>
            <a:r>
              <a:rPr lang="en-US" sz="1600" dirty="0">
                <a:solidFill>
                  <a:srgbClr val="504131"/>
                </a:solidFill>
              </a:rPr>
              <a:t> </a:t>
            </a:r>
            <a:r>
              <a:rPr lang="en-US" sz="1600" dirty="0" err="1">
                <a:solidFill>
                  <a:srgbClr val="504131"/>
                </a:solidFill>
              </a:rPr>
              <a:t>triển</a:t>
            </a:r>
            <a:r>
              <a:rPr lang="hu-HU" sz="1600" dirty="0">
                <a:solidFill>
                  <a:srgbClr val="504131"/>
                </a:solidFill>
              </a:rPr>
              <a:t> </a:t>
            </a:r>
            <a:r>
              <a:rPr lang="en-US" sz="1600" dirty="0" err="1">
                <a:solidFill>
                  <a:srgbClr val="504131"/>
                </a:solidFill>
              </a:rPr>
              <a:t>tây</a:t>
            </a:r>
            <a:r>
              <a:rPr lang="en-US" sz="1600" dirty="0">
                <a:solidFill>
                  <a:srgbClr val="504131"/>
                </a:solidFill>
              </a:rPr>
              <a:t> </a:t>
            </a:r>
            <a:r>
              <a:rPr lang="en-US" sz="1600" dirty="0" err="1">
                <a:solidFill>
                  <a:srgbClr val="504131"/>
                </a:solidFill>
              </a:rPr>
              <a:t>phương</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tư</a:t>
            </a:r>
            <a:r>
              <a:rPr lang="en-US" sz="1600" dirty="0">
                <a:solidFill>
                  <a:srgbClr val="504131"/>
                </a:solidFill>
              </a:rPr>
              <a:t> </a:t>
            </a:r>
            <a:r>
              <a:rPr lang="en-US" sz="1600" dirty="0" err="1">
                <a:solidFill>
                  <a:srgbClr val="504131"/>
                </a:solidFill>
              </a:rPr>
              <a:t>tưởng</a:t>
            </a:r>
            <a:r>
              <a:rPr lang="en-US" sz="1600" dirty="0">
                <a:solidFill>
                  <a:srgbClr val="504131"/>
                </a:solidFill>
              </a:rPr>
              <a:t> </a:t>
            </a:r>
            <a:r>
              <a:rPr lang="en-US" sz="1600" dirty="0" err="1">
                <a:solidFill>
                  <a:srgbClr val="504131"/>
                </a:solidFill>
              </a:rPr>
              <a:t>tự</a:t>
            </a:r>
            <a:r>
              <a:rPr lang="en-US" sz="1600" dirty="0">
                <a:solidFill>
                  <a:srgbClr val="504131"/>
                </a:solidFill>
              </a:rPr>
              <a:t> do</a:t>
            </a:r>
            <a:r>
              <a:rPr lang="hu-HU" sz="1600" dirty="0">
                <a:solidFill>
                  <a:srgbClr val="504131"/>
                </a:solidFill>
              </a:rPr>
              <a:t>”;</a:t>
            </a:r>
          </a:p>
          <a:p>
            <a:pPr marL="180975" lvl="0" indent="-180975">
              <a:buClr>
                <a:srgbClr val="4D7C84"/>
              </a:buClr>
              <a:buSzPct val="120000"/>
            </a:pPr>
            <a:r>
              <a:rPr lang="en-US" sz="1600" b="1" i="1" dirty="0" err="1">
                <a:solidFill>
                  <a:srgbClr val="4D7C84"/>
                </a:solidFill>
              </a:rPr>
              <a:t>Chủ</a:t>
            </a:r>
            <a:r>
              <a:rPr lang="en-US" sz="1600" b="1" i="1" dirty="0">
                <a:solidFill>
                  <a:srgbClr val="4D7C84"/>
                </a:solidFill>
              </a:rPr>
              <a:t> </a:t>
            </a:r>
            <a:r>
              <a:rPr lang="en-US" sz="1600" b="1" i="1" dirty="0" err="1">
                <a:solidFill>
                  <a:srgbClr val="4D7C84"/>
                </a:solidFill>
              </a:rPr>
              <a:t>nghĩa</a:t>
            </a:r>
            <a:r>
              <a:rPr lang="en-US" sz="1600" b="1" i="1" dirty="0">
                <a:solidFill>
                  <a:srgbClr val="4D7C84"/>
                </a:solidFill>
              </a:rPr>
              <a:t> </a:t>
            </a:r>
            <a:r>
              <a:rPr lang="en-US" sz="1600" b="1" i="1" dirty="0" err="1">
                <a:solidFill>
                  <a:srgbClr val="4D7C84"/>
                </a:solidFill>
              </a:rPr>
              <a:t>đa</a:t>
            </a:r>
            <a:r>
              <a:rPr lang="en-US" sz="1600" b="1" i="1" dirty="0">
                <a:solidFill>
                  <a:srgbClr val="4D7C84"/>
                </a:solidFill>
              </a:rPr>
              <a:t> </a:t>
            </a:r>
            <a:r>
              <a:rPr lang="en-US" sz="1600" b="1" i="1" dirty="0" err="1">
                <a:solidFill>
                  <a:srgbClr val="4D7C84"/>
                </a:solidFill>
              </a:rPr>
              <a:t>nguyên</a:t>
            </a:r>
            <a:r>
              <a:rPr lang="en-US" sz="1600" b="1" i="1" dirty="0">
                <a:solidFill>
                  <a:srgbClr val="4D7C84"/>
                </a:solidFill>
              </a:rPr>
              <a:t> </a:t>
            </a:r>
            <a:r>
              <a:rPr lang="en-US" sz="1600" b="1" i="1" dirty="0" err="1">
                <a:solidFill>
                  <a:srgbClr val="4D7C84"/>
                </a:solidFill>
              </a:rPr>
              <a:t>xã</a:t>
            </a:r>
            <a:r>
              <a:rPr lang="en-US" sz="1600" b="1" i="1" dirty="0">
                <a:solidFill>
                  <a:srgbClr val="4D7C84"/>
                </a:solidFill>
              </a:rPr>
              <a:t> </a:t>
            </a:r>
            <a:r>
              <a:rPr lang="en-US" sz="1600" b="1" i="1" dirty="0" err="1">
                <a:solidFill>
                  <a:srgbClr val="4D7C84"/>
                </a:solidFill>
              </a:rPr>
              <a:t>hội</a:t>
            </a:r>
            <a:r>
              <a:rPr lang="hu-HU" sz="1600" dirty="0">
                <a:solidFill>
                  <a:srgbClr val="4D7C84"/>
                </a:solidFill>
              </a:rPr>
              <a:t>: </a:t>
            </a:r>
            <a:r>
              <a:rPr lang="hu-HU" sz="1600" dirty="0">
                <a:solidFill>
                  <a:srgbClr val="504131"/>
                </a:solidFill>
              </a:rPr>
              <a:t>„</a:t>
            </a:r>
            <a:r>
              <a:rPr lang="en-US" sz="1600" dirty="0" err="1">
                <a:solidFill>
                  <a:srgbClr val="504131"/>
                </a:solidFill>
              </a:rPr>
              <a:t>chế</a:t>
            </a:r>
            <a:r>
              <a:rPr lang="en-US" sz="1600" dirty="0">
                <a:solidFill>
                  <a:srgbClr val="504131"/>
                </a:solidFill>
              </a:rPr>
              <a:t> </a:t>
            </a:r>
            <a:r>
              <a:rPr lang="en-US" sz="1600" dirty="0" err="1">
                <a:solidFill>
                  <a:srgbClr val="504131"/>
                </a:solidFill>
              </a:rPr>
              <a:t>độ</a:t>
            </a:r>
            <a:r>
              <a:rPr lang="en-US" sz="1600" dirty="0">
                <a:solidFill>
                  <a:srgbClr val="504131"/>
                </a:solidFill>
              </a:rPr>
              <a:t> </a:t>
            </a:r>
            <a:r>
              <a:rPr lang="en-US" sz="1600" dirty="0" err="1">
                <a:solidFill>
                  <a:srgbClr val="504131"/>
                </a:solidFill>
              </a:rPr>
              <a:t>quý</a:t>
            </a:r>
            <a:r>
              <a:rPr lang="en-US" sz="1600" dirty="0">
                <a:solidFill>
                  <a:srgbClr val="504131"/>
                </a:solidFill>
              </a:rPr>
              <a:t> </a:t>
            </a:r>
            <a:r>
              <a:rPr lang="en-US" sz="1600" dirty="0" err="1">
                <a:solidFill>
                  <a:srgbClr val="504131"/>
                </a:solidFill>
              </a:rPr>
              <a:t>tộc</a:t>
            </a:r>
            <a:r>
              <a:rPr lang="en-US" sz="1600" dirty="0">
                <a:solidFill>
                  <a:srgbClr val="504131"/>
                </a:solidFill>
              </a:rPr>
              <a:t> </a:t>
            </a:r>
            <a:r>
              <a:rPr lang="en-US" sz="1600" dirty="0" err="1">
                <a:solidFill>
                  <a:srgbClr val="504131"/>
                </a:solidFill>
              </a:rPr>
              <a:t>tương</a:t>
            </a:r>
            <a:r>
              <a:rPr lang="en-US" sz="1600" dirty="0">
                <a:solidFill>
                  <a:srgbClr val="504131"/>
                </a:solidFill>
              </a:rPr>
              <a:t> </a:t>
            </a:r>
            <a:r>
              <a:rPr lang="en-US" sz="1600" dirty="0" err="1">
                <a:solidFill>
                  <a:srgbClr val="504131"/>
                </a:solidFill>
              </a:rPr>
              <a:t>đối</a:t>
            </a:r>
            <a:r>
              <a:rPr lang="en-US" sz="1600" dirty="0">
                <a:solidFill>
                  <a:srgbClr val="504131"/>
                </a:solidFill>
              </a:rPr>
              <a:t> </a:t>
            </a:r>
            <a:r>
              <a:rPr lang="en-US" sz="1600" dirty="0" err="1">
                <a:solidFill>
                  <a:srgbClr val="504131"/>
                </a:solidFill>
              </a:rPr>
              <a:t>mạnh</a:t>
            </a:r>
            <a:r>
              <a:rPr lang="hu-HU" sz="1600" dirty="0">
                <a:solidFill>
                  <a:srgbClr val="504131"/>
                </a:solidFill>
              </a:rPr>
              <a:t> và </a:t>
            </a:r>
            <a:r>
              <a:rPr lang="en-US" sz="1600" dirty="0" err="1">
                <a:solidFill>
                  <a:srgbClr val="504131"/>
                </a:solidFill>
              </a:rPr>
              <a:t>tự</a:t>
            </a:r>
            <a:r>
              <a:rPr lang="en-US" sz="1600" dirty="0">
                <a:solidFill>
                  <a:srgbClr val="504131"/>
                </a:solidFill>
              </a:rPr>
              <a:t> </a:t>
            </a:r>
            <a:r>
              <a:rPr lang="en-US" sz="1600" dirty="0" err="1">
                <a:solidFill>
                  <a:srgbClr val="504131"/>
                </a:solidFill>
              </a:rPr>
              <a:t>trị</a:t>
            </a:r>
            <a:r>
              <a:rPr lang="hu-HU" sz="1600" dirty="0">
                <a:solidFill>
                  <a:srgbClr val="504131"/>
                </a:solidFill>
              </a:rPr>
              <a:t>, </a:t>
            </a:r>
            <a:r>
              <a:rPr lang="en-US" sz="1600" dirty="0" err="1">
                <a:solidFill>
                  <a:srgbClr val="504131"/>
                </a:solidFill>
              </a:rPr>
              <a:t>giai</a:t>
            </a:r>
            <a:r>
              <a:rPr lang="en-US" sz="1600" dirty="0">
                <a:solidFill>
                  <a:srgbClr val="504131"/>
                </a:solidFill>
              </a:rPr>
              <a:t> </a:t>
            </a:r>
            <a:r>
              <a:rPr lang="en-US" sz="1600" dirty="0" err="1">
                <a:solidFill>
                  <a:srgbClr val="504131"/>
                </a:solidFill>
              </a:rPr>
              <a:t>cấp</a:t>
            </a:r>
            <a:r>
              <a:rPr lang="en-US" sz="1600" dirty="0">
                <a:solidFill>
                  <a:srgbClr val="504131"/>
                </a:solidFill>
              </a:rPr>
              <a:t> </a:t>
            </a:r>
            <a:r>
              <a:rPr lang="en-US" sz="1600" dirty="0" err="1">
                <a:solidFill>
                  <a:srgbClr val="504131"/>
                </a:solidFill>
              </a:rPr>
              <a:t>nông</a:t>
            </a:r>
            <a:r>
              <a:rPr lang="en-US" sz="1600" dirty="0">
                <a:solidFill>
                  <a:srgbClr val="504131"/>
                </a:solidFill>
              </a:rPr>
              <a:t> </a:t>
            </a:r>
            <a:r>
              <a:rPr lang="en-US" sz="1600" dirty="0" err="1">
                <a:solidFill>
                  <a:srgbClr val="504131"/>
                </a:solidFill>
              </a:rPr>
              <a:t>dân</a:t>
            </a:r>
            <a:r>
              <a:rPr lang="en-US" sz="1600" dirty="0">
                <a:solidFill>
                  <a:srgbClr val="504131"/>
                </a:solidFill>
              </a:rPr>
              <a:t> </a:t>
            </a:r>
            <a:r>
              <a:rPr lang="en-US" sz="1600" dirty="0" err="1">
                <a:solidFill>
                  <a:srgbClr val="504131"/>
                </a:solidFill>
              </a:rPr>
              <a:t>có</a:t>
            </a:r>
            <a:r>
              <a:rPr lang="en-US" sz="1600" dirty="0">
                <a:solidFill>
                  <a:srgbClr val="504131"/>
                </a:solidFill>
              </a:rPr>
              <a:t> </a:t>
            </a:r>
            <a:r>
              <a:rPr lang="en-US" sz="1600" dirty="0" err="1">
                <a:solidFill>
                  <a:srgbClr val="504131"/>
                </a:solidFill>
              </a:rPr>
              <a:t>uy</a:t>
            </a:r>
            <a:r>
              <a:rPr lang="en-US" sz="1600" dirty="0">
                <a:solidFill>
                  <a:srgbClr val="504131"/>
                </a:solidFill>
              </a:rPr>
              <a:t> </a:t>
            </a:r>
            <a:r>
              <a:rPr lang="en-US" sz="1600" dirty="0" err="1">
                <a:solidFill>
                  <a:srgbClr val="504131"/>
                </a:solidFill>
              </a:rPr>
              <a:t>tín</a:t>
            </a:r>
            <a:r>
              <a:rPr lang="hu-HU" sz="1600" dirty="0">
                <a:solidFill>
                  <a:srgbClr val="504131"/>
                </a:solidFill>
              </a:rPr>
              <a:t>, và</a:t>
            </a:r>
            <a:r>
              <a:rPr lang="en-US" sz="1600" dirty="0">
                <a:solidFill>
                  <a:srgbClr val="504131"/>
                </a:solidFill>
              </a:rPr>
              <a:t> </a:t>
            </a:r>
            <a:r>
              <a:rPr lang="en-US" sz="1600" dirty="0" err="1">
                <a:solidFill>
                  <a:srgbClr val="504131"/>
                </a:solidFill>
              </a:rPr>
              <a:t>một</a:t>
            </a:r>
            <a:r>
              <a:rPr lang="en-US" sz="1600" dirty="0">
                <a:solidFill>
                  <a:srgbClr val="504131"/>
                </a:solidFill>
              </a:rPr>
              <a:t> </a:t>
            </a:r>
            <a:r>
              <a:rPr lang="en-US" sz="1600" dirty="0" err="1">
                <a:solidFill>
                  <a:srgbClr val="504131"/>
                </a:solidFill>
              </a:rPr>
              <a:t>giai</a:t>
            </a:r>
            <a:r>
              <a:rPr lang="en-US" sz="1600" dirty="0">
                <a:solidFill>
                  <a:srgbClr val="504131"/>
                </a:solidFill>
              </a:rPr>
              <a:t> </a:t>
            </a:r>
            <a:r>
              <a:rPr lang="en-US" sz="1600" dirty="0" err="1">
                <a:solidFill>
                  <a:srgbClr val="504131"/>
                </a:solidFill>
              </a:rPr>
              <a:t>cấp</a:t>
            </a:r>
            <a:r>
              <a:rPr lang="en-US" sz="1600" dirty="0">
                <a:solidFill>
                  <a:srgbClr val="504131"/>
                </a:solidFill>
              </a:rPr>
              <a:t> </a:t>
            </a:r>
            <a:r>
              <a:rPr lang="en-US" sz="1600" dirty="0" err="1">
                <a:solidFill>
                  <a:srgbClr val="504131"/>
                </a:solidFill>
              </a:rPr>
              <a:t>thương</a:t>
            </a:r>
            <a:r>
              <a:rPr lang="en-US" sz="1600" dirty="0">
                <a:solidFill>
                  <a:srgbClr val="504131"/>
                </a:solidFill>
              </a:rPr>
              <a:t> </a:t>
            </a:r>
            <a:r>
              <a:rPr lang="en-US" sz="1600" dirty="0" err="1">
                <a:solidFill>
                  <a:srgbClr val="504131"/>
                </a:solidFill>
              </a:rPr>
              <a:t>gia</a:t>
            </a:r>
            <a:r>
              <a:rPr lang="en-US" sz="1600" dirty="0">
                <a:solidFill>
                  <a:srgbClr val="504131"/>
                </a:solidFill>
              </a:rPr>
              <a:t> </a:t>
            </a:r>
            <a:r>
              <a:rPr lang="en-US" sz="1600" dirty="0" err="1">
                <a:solidFill>
                  <a:srgbClr val="504131"/>
                </a:solidFill>
              </a:rPr>
              <a:t>nhỏ</a:t>
            </a:r>
            <a:r>
              <a:rPr lang="en-US" sz="1600" dirty="0">
                <a:solidFill>
                  <a:srgbClr val="504131"/>
                </a:solidFill>
              </a:rPr>
              <a:t>, </a:t>
            </a:r>
            <a:r>
              <a:rPr lang="en-US" sz="1600" dirty="0" err="1">
                <a:solidFill>
                  <a:srgbClr val="504131"/>
                </a:solidFill>
              </a:rPr>
              <a:t>nhưng</a:t>
            </a:r>
            <a:r>
              <a:rPr lang="en-US" sz="1600" dirty="0">
                <a:solidFill>
                  <a:srgbClr val="504131"/>
                </a:solidFill>
              </a:rPr>
              <a:t> </a:t>
            </a:r>
            <a:r>
              <a:rPr lang="en-US" sz="1600" dirty="0" err="1">
                <a:solidFill>
                  <a:srgbClr val="504131"/>
                </a:solidFill>
              </a:rPr>
              <a:t>cũng</a:t>
            </a:r>
            <a:r>
              <a:rPr lang="en-US" sz="1600" dirty="0">
                <a:solidFill>
                  <a:srgbClr val="504131"/>
                </a:solidFill>
              </a:rPr>
              <a:t> </a:t>
            </a:r>
            <a:r>
              <a:rPr lang="en-US" sz="1600" dirty="0" err="1">
                <a:solidFill>
                  <a:srgbClr val="504131"/>
                </a:solidFill>
              </a:rPr>
              <a:t>có</a:t>
            </a:r>
            <a:r>
              <a:rPr lang="en-US" sz="1600" dirty="0">
                <a:solidFill>
                  <a:srgbClr val="504131"/>
                </a:solidFill>
              </a:rPr>
              <a:t> </a:t>
            </a:r>
            <a:r>
              <a:rPr lang="en-US" sz="1600" dirty="0" err="1">
                <a:solidFill>
                  <a:srgbClr val="504131"/>
                </a:solidFill>
              </a:rPr>
              <a:t>uy</a:t>
            </a:r>
            <a:r>
              <a:rPr lang="en-US" sz="1600" dirty="0">
                <a:solidFill>
                  <a:srgbClr val="504131"/>
                </a:solidFill>
              </a:rPr>
              <a:t> </a:t>
            </a:r>
            <a:r>
              <a:rPr lang="en-US" sz="1600" dirty="0" err="1">
                <a:solidFill>
                  <a:srgbClr val="504131"/>
                </a:solidFill>
              </a:rPr>
              <a:t>tín</a:t>
            </a:r>
            <a:r>
              <a:rPr lang="hu-HU" sz="1600" dirty="0">
                <a:solidFill>
                  <a:srgbClr val="504131"/>
                </a:solidFill>
              </a:rPr>
              <a:t>. </a:t>
            </a:r>
            <a:r>
              <a:rPr lang="en-US" sz="1600" dirty="0" err="1">
                <a:solidFill>
                  <a:srgbClr val="504131"/>
                </a:solidFill>
              </a:rPr>
              <a:t>Sức</a:t>
            </a:r>
            <a:r>
              <a:rPr lang="en-US" sz="1600" dirty="0">
                <a:solidFill>
                  <a:srgbClr val="504131"/>
                </a:solidFill>
              </a:rPr>
              <a:t> </a:t>
            </a:r>
            <a:r>
              <a:rPr lang="en-US" sz="1600" dirty="0" err="1">
                <a:solidFill>
                  <a:srgbClr val="504131"/>
                </a:solidFill>
              </a:rPr>
              <a:t>mạnh</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giai</a:t>
            </a:r>
            <a:r>
              <a:rPr lang="en-US" sz="1600" dirty="0">
                <a:solidFill>
                  <a:srgbClr val="504131"/>
                </a:solidFill>
              </a:rPr>
              <a:t> </a:t>
            </a:r>
            <a:r>
              <a:rPr lang="en-US" sz="1600" dirty="0" err="1">
                <a:solidFill>
                  <a:srgbClr val="504131"/>
                </a:solidFill>
              </a:rPr>
              <a:t>cấp</a:t>
            </a:r>
            <a:r>
              <a:rPr lang="en-US" sz="1600" dirty="0">
                <a:solidFill>
                  <a:srgbClr val="504131"/>
                </a:solidFill>
              </a:rPr>
              <a:t> </a:t>
            </a:r>
            <a:r>
              <a:rPr lang="en-US" sz="1600" dirty="0" err="1">
                <a:solidFill>
                  <a:srgbClr val="504131"/>
                </a:solidFill>
              </a:rPr>
              <a:t>quý</a:t>
            </a:r>
            <a:r>
              <a:rPr lang="en-US" sz="1600" dirty="0">
                <a:solidFill>
                  <a:srgbClr val="504131"/>
                </a:solidFill>
              </a:rPr>
              <a:t> </a:t>
            </a:r>
            <a:r>
              <a:rPr lang="en-US" sz="1600" dirty="0" err="1">
                <a:solidFill>
                  <a:srgbClr val="504131"/>
                </a:solidFill>
              </a:rPr>
              <a:t>tộc</a:t>
            </a:r>
            <a:r>
              <a:rPr lang="en-US" sz="1600" dirty="0">
                <a:solidFill>
                  <a:srgbClr val="504131"/>
                </a:solidFill>
              </a:rPr>
              <a:t> </a:t>
            </a:r>
            <a:r>
              <a:rPr lang="en-US" sz="1600" dirty="0" err="1">
                <a:solidFill>
                  <a:srgbClr val="504131"/>
                </a:solidFill>
              </a:rPr>
              <a:t>phong</a:t>
            </a:r>
            <a:r>
              <a:rPr lang="en-US" sz="1600" dirty="0">
                <a:solidFill>
                  <a:srgbClr val="504131"/>
                </a:solidFill>
              </a:rPr>
              <a:t> </a:t>
            </a:r>
            <a:r>
              <a:rPr lang="en-US" sz="1600" dirty="0" err="1">
                <a:solidFill>
                  <a:srgbClr val="504131"/>
                </a:solidFill>
              </a:rPr>
              <a:t>kiến</a:t>
            </a:r>
            <a:r>
              <a:rPr lang="en-US" sz="1600" dirty="0">
                <a:solidFill>
                  <a:srgbClr val="504131"/>
                </a:solidFill>
              </a:rPr>
              <a:t> </a:t>
            </a:r>
            <a:r>
              <a:rPr lang="en-US" sz="1600" dirty="0" err="1">
                <a:solidFill>
                  <a:srgbClr val="504131"/>
                </a:solidFill>
              </a:rPr>
              <a:t>đóng</a:t>
            </a:r>
            <a:r>
              <a:rPr lang="en-US" sz="1600" dirty="0">
                <a:solidFill>
                  <a:srgbClr val="504131"/>
                </a:solidFill>
              </a:rPr>
              <a:t> </a:t>
            </a:r>
            <a:r>
              <a:rPr lang="en-US" sz="1600" dirty="0" err="1">
                <a:solidFill>
                  <a:srgbClr val="504131"/>
                </a:solidFill>
              </a:rPr>
              <a:t>vai</a:t>
            </a:r>
            <a:r>
              <a:rPr lang="en-US" sz="1600" dirty="0">
                <a:solidFill>
                  <a:srgbClr val="504131"/>
                </a:solidFill>
              </a:rPr>
              <a:t> </a:t>
            </a:r>
            <a:r>
              <a:rPr lang="en-US" sz="1600" dirty="0" err="1">
                <a:solidFill>
                  <a:srgbClr val="504131"/>
                </a:solidFill>
              </a:rPr>
              <a:t>trò</a:t>
            </a:r>
            <a:r>
              <a:rPr lang="en-US" sz="1600" dirty="0">
                <a:solidFill>
                  <a:srgbClr val="504131"/>
                </a:solidFill>
              </a:rPr>
              <a:t> </a:t>
            </a:r>
            <a:r>
              <a:rPr lang="en-US" sz="1600" dirty="0" err="1">
                <a:solidFill>
                  <a:srgbClr val="504131"/>
                </a:solidFill>
              </a:rPr>
              <a:t>đặc</a:t>
            </a:r>
            <a:r>
              <a:rPr lang="en-US" sz="1600" dirty="0">
                <a:solidFill>
                  <a:srgbClr val="504131"/>
                </a:solidFill>
              </a:rPr>
              <a:t> </a:t>
            </a:r>
            <a:r>
              <a:rPr lang="en-US" sz="1600" dirty="0" err="1">
                <a:solidFill>
                  <a:srgbClr val="504131"/>
                </a:solidFill>
              </a:rPr>
              <a:t>biệt</a:t>
            </a:r>
            <a:r>
              <a:rPr lang="en-US" sz="1600" dirty="0">
                <a:solidFill>
                  <a:srgbClr val="504131"/>
                </a:solidFill>
              </a:rPr>
              <a:t> </a:t>
            </a:r>
            <a:r>
              <a:rPr lang="en-US" sz="1600" dirty="0" err="1">
                <a:solidFill>
                  <a:srgbClr val="504131"/>
                </a:solidFill>
              </a:rPr>
              <a:t>lớn</a:t>
            </a:r>
            <a:r>
              <a:rPr lang="en-US" sz="1600" dirty="0">
                <a:solidFill>
                  <a:srgbClr val="504131"/>
                </a:solidFill>
              </a:rPr>
              <a:t> </a:t>
            </a:r>
            <a:r>
              <a:rPr lang="en-US" sz="1600" dirty="0" err="1">
                <a:solidFill>
                  <a:srgbClr val="504131"/>
                </a:solidFill>
              </a:rPr>
              <a:t>khi</a:t>
            </a:r>
            <a:r>
              <a:rPr lang="en-US" sz="1600" dirty="0">
                <a:solidFill>
                  <a:srgbClr val="504131"/>
                </a:solidFill>
              </a:rPr>
              <a:t> </a:t>
            </a:r>
            <a:r>
              <a:rPr lang="en-US" sz="1600" dirty="0" err="1">
                <a:solidFill>
                  <a:srgbClr val="504131"/>
                </a:solidFill>
              </a:rPr>
              <a:t>nó</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hạn</a:t>
            </a:r>
            <a:r>
              <a:rPr lang="en-US" sz="1600" dirty="0">
                <a:solidFill>
                  <a:srgbClr val="504131"/>
                </a:solidFill>
              </a:rPr>
              <a:t> </a:t>
            </a:r>
            <a:r>
              <a:rPr lang="en-US" sz="1600" dirty="0" err="1">
                <a:solidFill>
                  <a:srgbClr val="504131"/>
                </a:solidFill>
              </a:rPr>
              <a:t>chế</a:t>
            </a:r>
            <a:r>
              <a:rPr lang="en-US" sz="1600" dirty="0">
                <a:solidFill>
                  <a:srgbClr val="504131"/>
                </a:solidFill>
              </a:rPr>
              <a:t> </a:t>
            </a:r>
            <a:r>
              <a:rPr lang="en-US" sz="1600" dirty="0" err="1">
                <a:solidFill>
                  <a:srgbClr val="504131"/>
                </a:solidFill>
              </a:rPr>
              <a:t>ảnh</a:t>
            </a:r>
            <a:r>
              <a:rPr lang="en-US" sz="1600" dirty="0">
                <a:solidFill>
                  <a:srgbClr val="504131"/>
                </a:solidFill>
              </a:rPr>
              <a:t> </a:t>
            </a:r>
            <a:r>
              <a:rPr lang="en-US" sz="1600" dirty="0" err="1">
                <a:solidFill>
                  <a:srgbClr val="504131"/>
                </a:solidFill>
              </a:rPr>
              <a:t>hưởng</a:t>
            </a:r>
            <a:r>
              <a:rPr lang="en-US" sz="1600" dirty="0">
                <a:solidFill>
                  <a:srgbClr val="504131"/>
                </a:solidFill>
              </a:rPr>
              <a:t> và </a:t>
            </a:r>
            <a:r>
              <a:rPr lang="en-US" sz="1600" dirty="0" err="1">
                <a:solidFill>
                  <a:srgbClr val="504131"/>
                </a:solidFill>
              </a:rPr>
              <a:t>sự</a:t>
            </a:r>
            <a:r>
              <a:rPr lang="en-US" sz="1600" dirty="0">
                <a:solidFill>
                  <a:srgbClr val="504131"/>
                </a:solidFill>
              </a:rPr>
              <a:t> </a:t>
            </a:r>
            <a:r>
              <a:rPr lang="en-US" sz="1600" dirty="0" err="1">
                <a:solidFill>
                  <a:srgbClr val="504131"/>
                </a:solidFill>
              </a:rPr>
              <a:t>truyền</a:t>
            </a:r>
            <a:r>
              <a:rPr lang="en-US" sz="1600" dirty="0">
                <a:solidFill>
                  <a:srgbClr val="504131"/>
                </a:solidFill>
              </a:rPr>
              <a:t> </a:t>
            </a:r>
            <a:r>
              <a:rPr lang="en-US" sz="1600" dirty="0" err="1">
                <a:solidFill>
                  <a:srgbClr val="504131"/>
                </a:solidFill>
              </a:rPr>
              <a:t>bá</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chủ</a:t>
            </a:r>
            <a:r>
              <a:rPr lang="en-US" sz="1600" dirty="0">
                <a:solidFill>
                  <a:srgbClr val="504131"/>
                </a:solidFill>
              </a:rPr>
              <a:t> </a:t>
            </a:r>
            <a:r>
              <a:rPr lang="en-US" sz="1600" dirty="0" err="1">
                <a:solidFill>
                  <a:srgbClr val="504131"/>
                </a:solidFill>
              </a:rPr>
              <a:t>nghĩa</a:t>
            </a:r>
            <a:r>
              <a:rPr lang="en-US" sz="1600" dirty="0">
                <a:solidFill>
                  <a:srgbClr val="504131"/>
                </a:solidFill>
              </a:rPr>
              <a:t> </a:t>
            </a:r>
            <a:r>
              <a:rPr lang="en-US" sz="1600" dirty="0" err="1">
                <a:solidFill>
                  <a:srgbClr val="504131"/>
                </a:solidFill>
              </a:rPr>
              <a:t>chuyên</a:t>
            </a:r>
            <a:r>
              <a:rPr lang="en-US" sz="1600" dirty="0">
                <a:solidFill>
                  <a:srgbClr val="504131"/>
                </a:solidFill>
              </a:rPr>
              <a:t> </a:t>
            </a:r>
            <a:r>
              <a:rPr lang="en-US" sz="1600" dirty="0" err="1">
                <a:solidFill>
                  <a:srgbClr val="504131"/>
                </a:solidFill>
              </a:rPr>
              <a:t>chế</a:t>
            </a:r>
            <a:r>
              <a:rPr lang="en-US" sz="1600" dirty="0">
                <a:solidFill>
                  <a:srgbClr val="504131"/>
                </a:solidFill>
              </a:rPr>
              <a:t> ở </a:t>
            </a:r>
            <a:r>
              <a:rPr lang="en-US" sz="1600" dirty="0" err="1">
                <a:solidFill>
                  <a:srgbClr val="504131"/>
                </a:solidFill>
              </a:rPr>
              <a:t>phần</a:t>
            </a:r>
            <a:r>
              <a:rPr lang="en-US" sz="1600" dirty="0">
                <a:solidFill>
                  <a:srgbClr val="504131"/>
                </a:solidFill>
              </a:rPr>
              <a:t> </a:t>
            </a:r>
            <a:r>
              <a:rPr lang="en-US" sz="1600" dirty="0" err="1">
                <a:solidFill>
                  <a:srgbClr val="504131"/>
                </a:solidFill>
              </a:rPr>
              <a:t>lớn</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dân</a:t>
            </a:r>
            <a:r>
              <a:rPr lang="en-US" sz="1600" dirty="0">
                <a:solidFill>
                  <a:srgbClr val="504131"/>
                </a:solidFill>
              </a:rPr>
              <a:t> </a:t>
            </a:r>
            <a:r>
              <a:rPr lang="en-US" sz="1600" dirty="0" err="1">
                <a:solidFill>
                  <a:srgbClr val="504131"/>
                </a:solidFill>
              </a:rPr>
              <a:t>tộc</a:t>
            </a:r>
            <a:r>
              <a:rPr lang="en-US" sz="1600" dirty="0">
                <a:solidFill>
                  <a:srgbClr val="504131"/>
                </a:solidFill>
              </a:rPr>
              <a:t> </a:t>
            </a:r>
            <a:r>
              <a:rPr lang="en-US" sz="1600" dirty="0" err="1">
                <a:solidFill>
                  <a:srgbClr val="504131"/>
                </a:solidFill>
              </a:rPr>
              <a:t>Âu</a:t>
            </a:r>
            <a:r>
              <a:rPr lang="en-US" sz="1600" dirty="0">
                <a:solidFill>
                  <a:srgbClr val="504131"/>
                </a:solidFill>
              </a:rPr>
              <a:t> </a:t>
            </a:r>
            <a:r>
              <a:rPr lang="en-US" sz="1600" dirty="0" err="1">
                <a:solidFill>
                  <a:srgbClr val="504131"/>
                </a:solidFill>
              </a:rPr>
              <a:t>châu</a:t>
            </a:r>
            <a:r>
              <a:rPr lang="hu-HU" sz="1600" dirty="0">
                <a:solidFill>
                  <a:srgbClr val="504131"/>
                </a:solidFill>
              </a:rPr>
              <a:t>. </a:t>
            </a:r>
            <a:r>
              <a:rPr lang="en-US" sz="1600" dirty="0" err="1">
                <a:solidFill>
                  <a:srgbClr val="504131"/>
                </a:solidFill>
              </a:rPr>
              <a:t>Điều</a:t>
            </a:r>
            <a:r>
              <a:rPr lang="en-US" sz="1600" dirty="0">
                <a:solidFill>
                  <a:srgbClr val="504131"/>
                </a:solidFill>
              </a:rPr>
              <a:t> này </a:t>
            </a:r>
            <a:r>
              <a:rPr lang="hu-HU" sz="1600" dirty="0">
                <a:solidFill>
                  <a:srgbClr val="504131"/>
                </a:solidFill>
              </a:rPr>
              <a:t>[…] </a:t>
            </a:r>
            <a:r>
              <a:rPr lang="en-US" sz="1600" dirty="0" err="1">
                <a:solidFill>
                  <a:srgbClr val="504131"/>
                </a:solidFill>
              </a:rPr>
              <a:t>ngược</a:t>
            </a:r>
            <a:r>
              <a:rPr lang="en-US" sz="1600" dirty="0">
                <a:solidFill>
                  <a:srgbClr val="504131"/>
                </a:solidFill>
              </a:rPr>
              <a:t> </a:t>
            </a:r>
            <a:r>
              <a:rPr lang="en-US" sz="1600" dirty="0" err="1">
                <a:solidFill>
                  <a:srgbClr val="504131"/>
                </a:solidFill>
              </a:rPr>
              <a:t>hoàn</a:t>
            </a:r>
            <a:r>
              <a:rPr lang="en-US" sz="1600" dirty="0">
                <a:solidFill>
                  <a:srgbClr val="504131"/>
                </a:solidFill>
              </a:rPr>
              <a:t> </a:t>
            </a:r>
            <a:r>
              <a:rPr lang="en-US" sz="1600" dirty="0" err="1">
                <a:solidFill>
                  <a:srgbClr val="504131"/>
                </a:solidFill>
              </a:rPr>
              <a:t>toàn</a:t>
            </a:r>
            <a:r>
              <a:rPr lang="hu-HU" sz="1600" dirty="0">
                <a:solidFill>
                  <a:srgbClr val="504131"/>
                </a:solidFill>
              </a:rPr>
              <a:t> […] </a:t>
            </a:r>
            <a:r>
              <a:rPr lang="en-US" sz="1600" dirty="0" err="1">
                <a:solidFill>
                  <a:srgbClr val="504131"/>
                </a:solidFill>
              </a:rPr>
              <a:t>với</a:t>
            </a:r>
            <a:r>
              <a:rPr lang="en-US" sz="1600" dirty="0">
                <a:solidFill>
                  <a:srgbClr val="504131"/>
                </a:solidFill>
              </a:rPr>
              <a:t> </a:t>
            </a:r>
            <a:r>
              <a:rPr lang="en-US" sz="1600" dirty="0" err="1">
                <a:solidFill>
                  <a:srgbClr val="504131"/>
                </a:solidFill>
              </a:rPr>
              <a:t>sức</a:t>
            </a:r>
            <a:r>
              <a:rPr lang="en-US" sz="1600" dirty="0">
                <a:solidFill>
                  <a:srgbClr val="504131"/>
                </a:solidFill>
              </a:rPr>
              <a:t> </a:t>
            </a:r>
            <a:r>
              <a:rPr lang="en-US" sz="1600" dirty="0" err="1">
                <a:solidFill>
                  <a:srgbClr val="504131"/>
                </a:solidFill>
              </a:rPr>
              <a:t>mạnh</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đế</a:t>
            </a:r>
            <a:r>
              <a:rPr lang="en-US" sz="1600" dirty="0">
                <a:solidFill>
                  <a:srgbClr val="504131"/>
                </a:solidFill>
              </a:rPr>
              <a:t> </a:t>
            </a:r>
            <a:r>
              <a:rPr lang="en-US" sz="1600" dirty="0" err="1">
                <a:solidFill>
                  <a:srgbClr val="504131"/>
                </a:solidFill>
              </a:rPr>
              <a:t>quốc</a:t>
            </a:r>
            <a:r>
              <a:rPr lang="en-US" sz="1600" dirty="0">
                <a:solidFill>
                  <a:srgbClr val="504131"/>
                </a:solidFill>
              </a:rPr>
              <a:t> </a:t>
            </a:r>
            <a:r>
              <a:rPr lang="en-US" sz="1600" dirty="0" err="1">
                <a:solidFill>
                  <a:srgbClr val="504131"/>
                </a:solidFill>
              </a:rPr>
              <a:t>quan</a:t>
            </a:r>
            <a:r>
              <a:rPr lang="en-US" sz="1600" dirty="0">
                <a:solidFill>
                  <a:srgbClr val="504131"/>
                </a:solidFill>
              </a:rPr>
              <a:t> </a:t>
            </a:r>
            <a:r>
              <a:rPr lang="en-US" sz="1600" dirty="0" err="1">
                <a:solidFill>
                  <a:srgbClr val="504131"/>
                </a:solidFill>
              </a:rPr>
              <a:t>liêu</a:t>
            </a:r>
            <a:r>
              <a:rPr lang="en-US" sz="1600" dirty="0">
                <a:solidFill>
                  <a:srgbClr val="504131"/>
                </a:solidFill>
              </a:rPr>
              <a:t> </a:t>
            </a:r>
            <a:r>
              <a:rPr lang="en-US" sz="1600" dirty="0" err="1">
                <a:solidFill>
                  <a:srgbClr val="504131"/>
                </a:solidFill>
              </a:rPr>
              <a:t>tập</a:t>
            </a:r>
            <a:r>
              <a:rPr lang="en-US" sz="1600" dirty="0">
                <a:solidFill>
                  <a:srgbClr val="504131"/>
                </a:solidFill>
              </a:rPr>
              <a:t> </a:t>
            </a:r>
            <a:r>
              <a:rPr lang="en-US" sz="1600" dirty="0" err="1">
                <a:solidFill>
                  <a:srgbClr val="504131"/>
                </a:solidFill>
              </a:rPr>
              <a:t>trung</a:t>
            </a:r>
            <a:r>
              <a:rPr lang="hu-HU" sz="1600" dirty="0">
                <a:solidFill>
                  <a:srgbClr val="504131"/>
                </a:solidFill>
              </a:rPr>
              <a:t>”;</a:t>
            </a:r>
          </a:p>
          <a:p>
            <a:pPr marL="180975" lvl="0" indent="-180975">
              <a:buClr>
                <a:srgbClr val="4D7C84"/>
              </a:buClr>
              <a:buSzPct val="120000"/>
            </a:pPr>
            <a:r>
              <a:rPr lang="en-US" sz="1600" b="1" i="1" dirty="0" err="1">
                <a:solidFill>
                  <a:srgbClr val="4D7C84"/>
                </a:solidFill>
              </a:rPr>
              <a:t>Các</a:t>
            </a:r>
            <a:r>
              <a:rPr lang="en-US" sz="1600" b="1" i="1" dirty="0">
                <a:solidFill>
                  <a:srgbClr val="4D7C84"/>
                </a:solidFill>
              </a:rPr>
              <a:t> </a:t>
            </a:r>
            <a:r>
              <a:rPr lang="en-US" sz="1600" b="1" i="1" dirty="0" err="1">
                <a:solidFill>
                  <a:srgbClr val="4D7C84"/>
                </a:solidFill>
              </a:rPr>
              <a:t>hội</a:t>
            </a:r>
            <a:r>
              <a:rPr lang="en-US" sz="1600" b="1" i="1" dirty="0">
                <a:solidFill>
                  <a:srgbClr val="4D7C84"/>
                </a:solidFill>
              </a:rPr>
              <a:t> </a:t>
            </a:r>
            <a:r>
              <a:rPr lang="en-US" sz="1600" b="1" i="1" dirty="0" err="1">
                <a:solidFill>
                  <a:srgbClr val="4D7C84"/>
                </a:solidFill>
              </a:rPr>
              <a:t>đồng</a:t>
            </a:r>
            <a:r>
              <a:rPr lang="en-US" sz="1600" b="1" i="1" dirty="0">
                <a:solidFill>
                  <a:srgbClr val="4D7C84"/>
                </a:solidFill>
              </a:rPr>
              <a:t> </a:t>
            </a:r>
            <a:r>
              <a:rPr lang="en-US" sz="1600" b="1" i="1" dirty="0" err="1">
                <a:solidFill>
                  <a:srgbClr val="4D7C84"/>
                </a:solidFill>
              </a:rPr>
              <a:t>đại</a:t>
            </a:r>
            <a:r>
              <a:rPr lang="en-US" sz="1600" b="1" i="1" dirty="0">
                <a:solidFill>
                  <a:srgbClr val="4D7C84"/>
                </a:solidFill>
              </a:rPr>
              <a:t> </a:t>
            </a:r>
            <a:r>
              <a:rPr lang="en-US" sz="1600" b="1" i="1" dirty="0" err="1">
                <a:solidFill>
                  <a:srgbClr val="4D7C84"/>
                </a:solidFill>
              </a:rPr>
              <a:t>diện</a:t>
            </a:r>
            <a:r>
              <a:rPr lang="hu-HU" sz="1600" dirty="0">
                <a:solidFill>
                  <a:srgbClr val="4D7C84"/>
                </a:solidFill>
              </a:rPr>
              <a:t>: </a:t>
            </a:r>
            <a:r>
              <a:rPr lang="hu-HU" sz="1600" dirty="0">
                <a:solidFill>
                  <a:srgbClr val="504131"/>
                </a:solidFill>
              </a:rPr>
              <a:t>„ </a:t>
            </a:r>
            <a:r>
              <a:rPr lang="en-US" sz="1600" dirty="0" err="1">
                <a:solidFill>
                  <a:srgbClr val="504131"/>
                </a:solidFill>
              </a:rPr>
              <a:t>nhờ</a:t>
            </a:r>
            <a:r>
              <a:rPr lang="en-US" sz="1600" dirty="0">
                <a:solidFill>
                  <a:srgbClr val="504131"/>
                </a:solidFill>
              </a:rPr>
              <a:t> </a:t>
            </a:r>
            <a:r>
              <a:rPr lang="en-US" sz="1600" dirty="0" err="1">
                <a:solidFill>
                  <a:srgbClr val="504131"/>
                </a:solidFill>
              </a:rPr>
              <a:t>chủ</a:t>
            </a:r>
            <a:r>
              <a:rPr lang="en-US" sz="1600" dirty="0">
                <a:solidFill>
                  <a:srgbClr val="504131"/>
                </a:solidFill>
              </a:rPr>
              <a:t> </a:t>
            </a:r>
            <a:r>
              <a:rPr lang="en-US" sz="1600" dirty="0" err="1">
                <a:solidFill>
                  <a:srgbClr val="504131"/>
                </a:solidFill>
              </a:rPr>
              <a:t>nghĩa</a:t>
            </a:r>
            <a:r>
              <a:rPr lang="en-US" sz="1600" dirty="0">
                <a:solidFill>
                  <a:srgbClr val="504131"/>
                </a:solidFill>
              </a:rPr>
              <a:t> </a:t>
            </a:r>
            <a:r>
              <a:rPr lang="en-US" sz="1600" dirty="0" err="1">
                <a:solidFill>
                  <a:srgbClr val="504131"/>
                </a:solidFill>
              </a:rPr>
              <a:t>đa</a:t>
            </a:r>
            <a:r>
              <a:rPr lang="en-US" sz="1600" dirty="0">
                <a:solidFill>
                  <a:srgbClr val="504131"/>
                </a:solidFill>
              </a:rPr>
              <a:t> </a:t>
            </a:r>
            <a:r>
              <a:rPr lang="en-US" sz="1600" dirty="0" err="1">
                <a:solidFill>
                  <a:srgbClr val="504131"/>
                </a:solidFill>
              </a:rPr>
              <a:t>nguyên</a:t>
            </a:r>
            <a:r>
              <a:rPr lang="en-US" sz="1600" dirty="0">
                <a:solidFill>
                  <a:srgbClr val="504131"/>
                </a:solidFill>
              </a:rPr>
              <a:t> </a:t>
            </a:r>
            <a:r>
              <a:rPr lang="en-US" sz="1600" dirty="0" err="1">
                <a:solidFill>
                  <a:srgbClr val="504131"/>
                </a:solidFill>
              </a:rPr>
              <a:t>xã</a:t>
            </a:r>
            <a:r>
              <a:rPr lang="en-US" sz="1600" dirty="0">
                <a:solidFill>
                  <a:srgbClr val="504131"/>
                </a:solidFill>
              </a:rPr>
              <a:t> </a:t>
            </a:r>
            <a:r>
              <a:rPr lang="en-US" sz="1600" dirty="0" err="1">
                <a:solidFill>
                  <a:srgbClr val="504131"/>
                </a:solidFill>
              </a:rPr>
              <a:t>hội</a:t>
            </a:r>
            <a:r>
              <a:rPr lang="en-US" sz="1600" dirty="0">
                <a:solidFill>
                  <a:srgbClr val="504131"/>
                </a:solidFill>
              </a:rPr>
              <a:t> </a:t>
            </a:r>
            <a:r>
              <a:rPr lang="en-US" sz="1600" dirty="0" err="1">
                <a:solidFill>
                  <a:srgbClr val="504131"/>
                </a:solidFill>
              </a:rPr>
              <a:t>mau</a:t>
            </a:r>
            <a:r>
              <a:rPr lang="en-US" sz="1600" dirty="0">
                <a:solidFill>
                  <a:srgbClr val="504131"/>
                </a:solidFill>
              </a:rPr>
              <a:t> </a:t>
            </a:r>
            <a:r>
              <a:rPr lang="en-US" sz="1600" dirty="0" err="1">
                <a:solidFill>
                  <a:srgbClr val="504131"/>
                </a:solidFill>
              </a:rPr>
              <a:t>chóng</a:t>
            </a:r>
            <a:r>
              <a:rPr lang="en-US" sz="1600" dirty="0">
                <a:solidFill>
                  <a:srgbClr val="504131"/>
                </a:solidFill>
              </a:rPr>
              <a:t> </a:t>
            </a:r>
            <a:r>
              <a:rPr lang="en-US" sz="1600" dirty="0" err="1">
                <a:solidFill>
                  <a:srgbClr val="504131"/>
                </a:solidFill>
              </a:rPr>
              <a:t>hình</a:t>
            </a:r>
            <a:r>
              <a:rPr lang="en-US" sz="1600" dirty="0">
                <a:solidFill>
                  <a:srgbClr val="504131"/>
                </a:solidFill>
              </a:rPr>
              <a:t> </a:t>
            </a:r>
            <a:r>
              <a:rPr lang="en-US" sz="1600" dirty="0" err="1">
                <a:solidFill>
                  <a:srgbClr val="504131"/>
                </a:solidFill>
              </a:rPr>
              <a:t>thành</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dòng</a:t>
            </a:r>
            <a:r>
              <a:rPr lang="en-US" sz="1600" dirty="0">
                <a:solidFill>
                  <a:srgbClr val="504131"/>
                </a:solidFill>
              </a:rPr>
              <a:t> </a:t>
            </a:r>
            <a:r>
              <a:rPr lang="en-US" sz="1600" dirty="0" err="1">
                <a:solidFill>
                  <a:srgbClr val="504131"/>
                </a:solidFill>
              </a:rPr>
              <a:t>tu</a:t>
            </a:r>
            <a:r>
              <a:rPr lang="hu-HU"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nghị</a:t>
            </a:r>
            <a:r>
              <a:rPr lang="en-US" sz="1600" dirty="0">
                <a:solidFill>
                  <a:srgbClr val="504131"/>
                </a:solidFill>
              </a:rPr>
              <a:t> </a:t>
            </a:r>
            <a:r>
              <a:rPr lang="en-US" sz="1600" dirty="0" err="1">
                <a:solidFill>
                  <a:srgbClr val="504131"/>
                </a:solidFill>
              </a:rPr>
              <a:t>viện</a:t>
            </a:r>
            <a:r>
              <a:rPr lang="hu-HU" sz="1600" dirty="0">
                <a:solidFill>
                  <a:srgbClr val="504131"/>
                </a:solidFill>
              </a:rPr>
              <a:t> và các định chế </a:t>
            </a:r>
            <a:r>
              <a:rPr lang="en-US" sz="1600" dirty="0" err="1">
                <a:solidFill>
                  <a:srgbClr val="504131"/>
                </a:solidFill>
              </a:rPr>
              <a:t>khác</a:t>
            </a:r>
            <a:r>
              <a:rPr lang="en-US" sz="1600" dirty="0">
                <a:solidFill>
                  <a:srgbClr val="504131"/>
                </a:solidFill>
              </a:rPr>
              <a:t> để </a:t>
            </a:r>
            <a:r>
              <a:rPr lang="en-US" sz="1600" dirty="0" err="1">
                <a:solidFill>
                  <a:srgbClr val="504131"/>
                </a:solidFill>
              </a:rPr>
              <a:t>đại</a:t>
            </a:r>
            <a:r>
              <a:rPr lang="en-US" sz="1600" dirty="0">
                <a:solidFill>
                  <a:srgbClr val="504131"/>
                </a:solidFill>
              </a:rPr>
              <a:t> </a:t>
            </a:r>
            <a:r>
              <a:rPr lang="en-US" sz="1600" dirty="0" err="1">
                <a:solidFill>
                  <a:srgbClr val="504131"/>
                </a:solidFill>
              </a:rPr>
              <a:t>diện</a:t>
            </a:r>
            <a:r>
              <a:rPr lang="en-US"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lợi</a:t>
            </a:r>
            <a:r>
              <a:rPr lang="en-US" sz="1600" dirty="0">
                <a:solidFill>
                  <a:srgbClr val="504131"/>
                </a:solidFill>
              </a:rPr>
              <a:t> </a:t>
            </a:r>
            <a:r>
              <a:rPr lang="en-US" sz="1600" dirty="0" err="1">
                <a:solidFill>
                  <a:srgbClr val="504131"/>
                </a:solidFill>
              </a:rPr>
              <a:t>ích</a:t>
            </a:r>
            <a:r>
              <a:rPr lang="en-US" sz="1600" dirty="0">
                <a:solidFill>
                  <a:srgbClr val="504131"/>
                </a:solidFill>
              </a:rPr>
              <a:t> </a:t>
            </a:r>
            <a:r>
              <a:rPr lang="en-US" sz="1600" dirty="0" err="1">
                <a:solidFill>
                  <a:srgbClr val="504131"/>
                </a:solidFill>
              </a:rPr>
              <a:t>của</a:t>
            </a:r>
            <a:r>
              <a:rPr lang="en-US" sz="1600" dirty="0">
                <a:solidFill>
                  <a:srgbClr val="504131"/>
                </a:solidFill>
              </a:rPr>
              <a:t> </a:t>
            </a:r>
            <a:r>
              <a:rPr lang="en-US" sz="1600" dirty="0" err="1">
                <a:solidFill>
                  <a:srgbClr val="504131"/>
                </a:solidFill>
              </a:rPr>
              <a:t>giới</a:t>
            </a:r>
            <a:r>
              <a:rPr lang="en-US" sz="1600" dirty="0">
                <a:solidFill>
                  <a:srgbClr val="504131"/>
                </a:solidFill>
              </a:rPr>
              <a:t> </a:t>
            </a:r>
            <a:r>
              <a:rPr lang="en-US" sz="1600" dirty="0" err="1">
                <a:solidFill>
                  <a:srgbClr val="504131"/>
                </a:solidFill>
              </a:rPr>
              <a:t>quý</a:t>
            </a:r>
            <a:r>
              <a:rPr lang="en-US" sz="1600" dirty="0">
                <a:solidFill>
                  <a:srgbClr val="504131"/>
                </a:solidFill>
              </a:rPr>
              <a:t> </a:t>
            </a:r>
            <a:r>
              <a:rPr lang="en-US" sz="1600" dirty="0" err="1">
                <a:solidFill>
                  <a:srgbClr val="504131"/>
                </a:solidFill>
              </a:rPr>
              <a:t>tộc</a:t>
            </a:r>
            <a:r>
              <a:rPr lang="hu-HU" sz="1600" dirty="0">
                <a:solidFill>
                  <a:srgbClr val="504131"/>
                </a:solidFill>
              </a:rPr>
              <a:t>, </a:t>
            </a:r>
            <a:r>
              <a:rPr lang="en-US" sz="1600" dirty="0" err="1">
                <a:solidFill>
                  <a:srgbClr val="504131"/>
                </a:solidFill>
              </a:rPr>
              <a:t>giới</a:t>
            </a:r>
            <a:r>
              <a:rPr lang="en-US" sz="1600" dirty="0">
                <a:solidFill>
                  <a:srgbClr val="504131"/>
                </a:solidFill>
              </a:rPr>
              <a:t> </a:t>
            </a:r>
            <a:r>
              <a:rPr lang="en-US" sz="1600" dirty="0" err="1">
                <a:solidFill>
                  <a:srgbClr val="504131"/>
                </a:solidFill>
              </a:rPr>
              <a:t>tu</a:t>
            </a:r>
            <a:r>
              <a:rPr lang="en-US" sz="1600" dirty="0">
                <a:solidFill>
                  <a:srgbClr val="504131"/>
                </a:solidFill>
              </a:rPr>
              <a:t> </a:t>
            </a:r>
            <a:r>
              <a:rPr lang="en-US" sz="1600" dirty="0" err="1">
                <a:solidFill>
                  <a:srgbClr val="504131"/>
                </a:solidFill>
              </a:rPr>
              <a:t>sĩ</a:t>
            </a:r>
            <a:r>
              <a:rPr lang="hu-HU" sz="1600" dirty="0">
                <a:solidFill>
                  <a:srgbClr val="504131"/>
                </a:solidFill>
              </a:rPr>
              <a:t>, </a:t>
            </a:r>
            <a:r>
              <a:rPr lang="en-US" sz="1600" dirty="0" err="1">
                <a:solidFill>
                  <a:srgbClr val="504131"/>
                </a:solidFill>
              </a:rPr>
              <a:t>các</a:t>
            </a:r>
            <a:r>
              <a:rPr lang="en-US" sz="1600" dirty="0">
                <a:solidFill>
                  <a:srgbClr val="504131"/>
                </a:solidFill>
              </a:rPr>
              <a:t> </a:t>
            </a:r>
            <a:r>
              <a:rPr lang="en-US" sz="1600" dirty="0" err="1">
                <a:solidFill>
                  <a:srgbClr val="504131"/>
                </a:solidFill>
              </a:rPr>
              <a:t>thương</a:t>
            </a:r>
            <a:r>
              <a:rPr lang="en-US" sz="1600" dirty="0">
                <a:solidFill>
                  <a:srgbClr val="504131"/>
                </a:solidFill>
              </a:rPr>
              <a:t> </a:t>
            </a:r>
            <a:r>
              <a:rPr lang="en-US" sz="1600" dirty="0" err="1">
                <a:solidFill>
                  <a:srgbClr val="504131"/>
                </a:solidFill>
              </a:rPr>
              <a:t>gia</a:t>
            </a:r>
            <a:r>
              <a:rPr lang="en-US" sz="1600" dirty="0">
                <a:solidFill>
                  <a:srgbClr val="504131"/>
                </a:solidFill>
              </a:rPr>
              <a:t> </a:t>
            </a:r>
            <a:r>
              <a:rPr lang="hu-HU" sz="1600" dirty="0">
                <a:solidFill>
                  <a:srgbClr val="504131"/>
                </a:solidFill>
              </a:rPr>
              <a:t>và </a:t>
            </a:r>
            <a:r>
              <a:rPr lang="en-US" sz="1600" dirty="0" err="1">
                <a:solidFill>
                  <a:srgbClr val="504131"/>
                </a:solidFill>
              </a:rPr>
              <a:t>các</a:t>
            </a:r>
            <a:r>
              <a:rPr lang="en-US" sz="1600" dirty="0">
                <a:solidFill>
                  <a:srgbClr val="504131"/>
                </a:solidFill>
              </a:rPr>
              <a:t> </a:t>
            </a:r>
            <a:r>
              <a:rPr lang="en-US" sz="1600" dirty="0" err="1">
                <a:solidFill>
                  <a:srgbClr val="504131"/>
                </a:solidFill>
              </a:rPr>
              <a:t>nhóm</a:t>
            </a:r>
            <a:r>
              <a:rPr lang="en-US" sz="1600" dirty="0">
                <a:solidFill>
                  <a:srgbClr val="504131"/>
                </a:solidFill>
              </a:rPr>
              <a:t> </a:t>
            </a:r>
            <a:r>
              <a:rPr lang="en-US" sz="1600" dirty="0" err="1">
                <a:solidFill>
                  <a:srgbClr val="504131"/>
                </a:solidFill>
              </a:rPr>
              <a:t>khác</a:t>
            </a:r>
            <a:r>
              <a:rPr lang="hu-HU" sz="1600" dirty="0">
                <a:solidFill>
                  <a:srgbClr val="504131"/>
                </a:solidFill>
              </a:rPr>
              <a:t>”;</a:t>
            </a:r>
          </a:p>
          <a:p>
            <a:pPr marL="180975" lvl="0" indent="-180975">
              <a:buClr>
                <a:srgbClr val="4D7C84"/>
              </a:buClr>
              <a:buSzPct val="120000"/>
            </a:pPr>
            <a:r>
              <a:rPr lang="en-US" sz="1600" b="1" i="1" dirty="0" err="1">
                <a:solidFill>
                  <a:srgbClr val="4D7C84"/>
                </a:solidFill>
              </a:rPr>
              <a:t>Chủ</a:t>
            </a:r>
            <a:r>
              <a:rPr lang="en-US" sz="1600" b="1" i="1" dirty="0">
                <a:solidFill>
                  <a:srgbClr val="4D7C84"/>
                </a:solidFill>
              </a:rPr>
              <a:t> </a:t>
            </a:r>
            <a:r>
              <a:rPr lang="en-US" sz="1600" b="1" i="1" dirty="0" err="1">
                <a:solidFill>
                  <a:srgbClr val="4D7C84"/>
                </a:solidFill>
              </a:rPr>
              <a:t>nghĩa</a:t>
            </a:r>
            <a:r>
              <a:rPr lang="en-US" sz="1600" b="1" i="1" dirty="0">
                <a:solidFill>
                  <a:srgbClr val="4D7C84"/>
                </a:solidFill>
              </a:rPr>
              <a:t> </a:t>
            </a:r>
            <a:r>
              <a:rPr lang="en-US" sz="1600" b="1" i="1" dirty="0" err="1">
                <a:solidFill>
                  <a:srgbClr val="4D7C84"/>
                </a:solidFill>
              </a:rPr>
              <a:t>cá</a:t>
            </a:r>
            <a:r>
              <a:rPr lang="en-US" sz="1600" b="1" i="1" dirty="0">
                <a:solidFill>
                  <a:srgbClr val="4D7C84"/>
                </a:solidFill>
              </a:rPr>
              <a:t> </a:t>
            </a:r>
            <a:r>
              <a:rPr lang="en-US" sz="1600" b="1" i="1" dirty="0" err="1">
                <a:solidFill>
                  <a:srgbClr val="4D7C84"/>
                </a:solidFill>
              </a:rPr>
              <a:t>nhân</a:t>
            </a:r>
            <a:r>
              <a:rPr lang="hu-HU" sz="1600" dirty="0">
                <a:solidFill>
                  <a:srgbClr val="4D7C84"/>
                </a:solidFill>
              </a:rPr>
              <a:t>: </a:t>
            </a:r>
            <a:r>
              <a:rPr lang="hu-HU" sz="1600" dirty="0">
                <a:solidFill>
                  <a:srgbClr val="504131"/>
                </a:solidFill>
              </a:rPr>
              <a:t>„</a:t>
            </a:r>
            <a:r>
              <a:rPr lang="en-US" sz="1600" dirty="0" err="1">
                <a:solidFill>
                  <a:srgbClr val="504131"/>
                </a:solidFill>
              </a:rPr>
              <a:t>trong</a:t>
            </a:r>
            <a:r>
              <a:rPr lang="en-US" sz="1600" dirty="0">
                <a:solidFill>
                  <a:srgbClr val="504131"/>
                </a:solidFill>
              </a:rPr>
              <a:t> </a:t>
            </a:r>
            <a:r>
              <a:rPr lang="en-US" sz="1600" dirty="0" err="1">
                <a:solidFill>
                  <a:srgbClr val="504131"/>
                </a:solidFill>
              </a:rPr>
              <a:t>thế</a:t>
            </a:r>
            <a:r>
              <a:rPr lang="en-US" sz="1600" dirty="0">
                <a:solidFill>
                  <a:srgbClr val="504131"/>
                </a:solidFill>
              </a:rPr>
              <a:t> </a:t>
            </a:r>
            <a:r>
              <a:rPr lang="en-US" sz="1600" dirty="0" err="1">
                <a:solidFill>
                  <a:srgbClr val="504131"/>
                </a:solidFill>
              </a:rPr>
              <a:t>kỷ</a:t>
            </a:r>
            <a:r>
              <a:rPr lang="en-US" sz="1600" dirty="0">
                <a:solidFill>
                  <a:srgbClr val="504131"/>
                </a:solidFill>
              </a:rPr>
              <a:t> </a:t>
            </a:r>
            <a:r>
              <a:rPr lang="en-US" sz="1600" dirty="0" err="1">
                <a:solidFill>
                  <a:srgbClr val="504131"/>
                </a:solidFill>
              </a:rPr>
              <a:t>thứ</a:t>
            </a:r>
            <a:r>
              <a:rPr lang="en-US" sz="1600" dirty="0">
                <a:solidFill>
                  <a:srgbClr val="504131"/>
                </a:solidFill>
              </a:rPr>
              <a:t> </a:t>
            </a:r>
            <a:r>
              <a:rPr lang="hu-HU" sz="1600" dirty="0">
                <a:solidFill>
                  <a:srgbClr val="504131"/>
                </a:solidFill>
              </a:rPr>
              <a:t>14-15</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hình</a:t>
            </a:r>
            <a:r>
              <a:rPr lang="en-US" sz="1600" dirty="0">
                <a:solidFill>
                  <a:srgbClr val="504131"/>
                </a:solidFill>
              </a:rPr>
              <a:t> </a:t>
            </a:r>
            <a:r>
              <a:rPr lang="en-US" sz="1600" dirty="0" err="1">
                <a:solidFill>
                  <a:srgbClr val="504131"/>
                </a:solidFill>
              </a:rPr>
              <a:t>thành</a:t>
            </a:r>
            <a:r>
              <a:rPr lang="hu-HU" sz="1600" dirty="0">
                <a:solidFill>
                  <a:srgbClr val="504131"/>
                </a:solidFill>
              </a:rPr>
              <a:t>, và </a:t>
            </a:r>
            <a:r>
              <a:rPr lang="en-US" sz="1600" dirty="0" err="1">
                <a:solidFill>
                  <a:srgbClr val="504131"/>
                </a:solidFill>
              </a:rPr>
              <a:t>sự</a:t>
            </a:r>
            <a:r>
              <a:rPr lang="en-US" sz="1600" dirty="0">
                <a:solidFill>
                  <a:srgbClr val="504131"/>
                </a:solidFill>
              </a:rPr>
              <a:t> </a:t>
            </a:r>
            <a:r>
              <a:rPr lang="en-US" sz="1600" dirty="0" err="1">
                <a:solidFill>
                  <a:srgbClr val="504131"/>
                </a:solidFill>
              </a:rPr>
              <a:t>chấp</a:t>
            </a:r>
            <a:r>
              <a:rPr lang="en-US" sz="1600" dirty="0">
                <a:solidFill>
                  <a:srgbClr val="504131"/>
                </a:solidFill>
              </a:rPr>
              <a:t> </a:t>
            </a:r>
            <a:r>
              <a:rPr lang="en-US" sz="1600" dirty="0" err="1">
                <a:solidFill>
                  <a:srgbClr val="504131"/>
                </a:solidFill>
              </a:rPr>
              <a:t>nhận</a:t>
            </a:r>
            <a:r>
              <a:rPr lang="en-US" sz="1600" dirty="0">
                <a:solidFill>
                  <a:srgbClr val="504131"/>
                </a:solidFill>
              </a:rPr>
              <a:t> </a:t>
            </a:r>
            <a:r>
              <a:rPr lang="en-US" sz="1600" dirty="0" err="1">
                <a:solidFill>
                  <a:srgbClr val="504131"/>
                </a:solidFill>
              </a:rPr>
              <a:t>lựa</a:t>
            </a:r>
            <a:r>
              <a:rPr lang="en-US" sz="1600" dirty="0">
                <a:solidFill>
                  <a:srgbClr val="504131"/>
                </a:solidFill>
              </a:rPr>
              <a:t> </a:t>
            </a:r>
            <a:r>
              <a:rPr lang="en-US" sz="1600" dirty="0" err="1">
                <a:solidFill>
                  <a:srgbClr val="504131"/>
                </a:solidFill>
              </a:rPr>
              <a:t>chọn</a:t>
            </a:r>
            <a:r>
              <a:rPr lang="en-US" sz="1600" dirty="0">
                <a:solidFill>
                  <a:srgbClr val="504131"/>
                </a:solidFill>
              </a:rPr>
              <a:t> </a:t>
            </a:r>
            <a:r>
              <a:rPr lang="en-US" sz="1600" dirty="0" err="1">
                <a:solidFill>
                  <a:srgbClr val="504131"/>
                </a:solidFill>
              </a:rPr>
              <a:t>tự</a:t>
            </a:r>
            <a:r>
              <a:rPr lang="en-US" sz="1600" dirty="0">
                <a:solidFill>
                  <a:srgbClr val="504131"/>
                </a:solidFill>
              </a:rPr>
              <a:t> do </a:t>
            </a:r>
            <a:r>
              <a:rPr lang="en-US" sz="1600" dirty="0" err="1">
                <a:solidFill>
                  <a:srgbClr val="504131"/>
                </a:solidFill>
              </a:rPr>
              <a:t>của</a:t>
            </a:r>
            <a:r>
              <a:rPr lang="en-US" sz="1600" dirty="0">
                <a:solidFill>
                  <a:srgbClr val="504131"/>
                </a:solidFill>
              </a:rPr>
              <a:t> </a:t>
            </a:r>
            <a:r>
              <a:rPr lang="en-US" sz="1600" dirty="0" err="1">
                <a:solidFill>
                  <a:srgbClr val="504131"/>
                </a:solidFill>
              </a:rPr>
              <a:t>cá</a:t>
            </a:r>
            <a:r>
              <a:rPr lang="en-US" sz="1600" dirty="0">
                <a:solidFill>
                  <a:srgbClr val="504131"/>
                </a:solidFill>
              </a:rPr>
              <a:t> </a:t>
            </a:r>
            <a:r>
              <a:rPr lang="en-US" sz="1600" dirty="0" err="1">
                <a:solidFill>
                  <a:srgbClr val="504131"/>
                </a:solidFill>
              </a:rPr>
              <a:t>nhân</a:t>
            </a:r>
            <a:r>
              <a:rPr lang="en-US" sz="1600" dirty="0">
                <a:solidFill>
                  <a:srgbClr val="504131"/>
                </a:solidFill>
              </a:rPr>
              <a:t> </a:t>
            </a:r>
            <a:r>
              <a:rPr lang="hu-HU" sz="1600" dirty="0">
                <a:solidFill>
                  <a:srgbClr val="504131"/>
                </a:solidFill>
              </a:rPr>
              <a:t>[…] </a:t>
            </a:r>
            <a:r>
              <a:rPr lang="en-US" sz="1600" dirty="0" err="1">
                <a:solidFill>
                  <a:srgbClr val="504131"/>
                </a:solidFill>
              </a:rPr>
              <a:t>đến</a:t>
            </a:r>
            <a:r>
              <a:rPr lang="en-US" sz="1600" dirty="0">
                <a:solidFill>
                  <a:srgbClr val="504131"/>
                </a:solidFill>
              </a:rPr>
              <a:t> </a:t>
            </a:r>
            <a:r>
              <a:rPr lang="en-US" sz="1600" dirty="0" err="1">
                <a:solidFill>
                  <a:srgbClr val="504131"/>
                </a:solidFill>
              </a:rPr>
              <a:t>thế</a:t>
            </a:r>
            <a:r>
              <a:rPr lang="en-US" sz="1600" dirty="0">
                <a:solidFill>
                  <a:srgbClr val="504131"/>
                </a:solidFill>
              </a:rPr>
              <a:t> </a:t>
            </a:r>
            <a:r>
              <a:rPr lang="en-US" sz="1600" dirty="0" err="1">
                <a:solidFill>
                  <a:srgbClr val="504131"/>
                </a:solidFill>
              </a:rPr>
              <a:t>kỷ</a:t>
            </a:r>
            <a:r>
              <a:rPr lang="hu-HU" sz="1600" dirty="0">
                <a:solidFill>
                  <a:srgbClr val="504131"/>
                </a:solidFill>
              </a:rPr>
              <a:t> 17</a:t>
            </a:r>
            <a:r>
              <a:rPr lang="en-US" sz="1600" dirty="0">
                <a:solidFill>
                  <a:srgbClr val="504131"/>
                </a:solidFill>
              </a:rPr>
              <a:t> </a:t>
            </a:r>
            <a:r>
              <a:rPr lang="en-US" sz="1600" dirty="0" err="1">
                <a:solidFill>
                  <a:srgbClr val="504131"/>
                </a:solidFill>
              </a:rPr>
              <a:t>đã</a:t>
            </a:r>
            <a:r>
              <a:rPr lang="en-US" sz="1600" dirty="0">
                <a:solidFill>
                  <a:srgbClr val="504131"/>
                </a:solidFill>
              </a:rPr>
              <a:t> </a:t>
            </a:r>
            <a:r>
              <a:rPr lang="en-US" sz="1600" dirty="0" err="1">
                <a:solidFill>
                  <a:srgbClr val="504131"/>
                </a:solidFill>
              </a:rPr>
              <a:t>trở</a:t>
            </a:r>
            <a:r>
              <a:rPr lang="en-US" sz="1600" dirty="0">
                <a:solidFill>
                  <a:srgbClr val="504131"/>
                </a:solidFill>
              </a:rPr>
              <a:t> </a:t>
            </a:r>
            <a:r>
              <a:rPr lang="en-US" sz="1600" dirty="0" err="1">
                <a:solidFill>
                  <a:srgbClr val="504131"/>
                </a:solidFill>
              </a:rPr>
              <a:t>nên</a:t>
            </a:r>
            <a:r>
              <a:rPr lang="en-US" sz="1600" dirty="0">
                <a:solidFill>
                  <a:srgbClr val="504131"/>
                </a:solidFill>
              </a:rPr>
              <a:t> </a:t>
            </a:r>
            <a:r>
              <a:rPr lang="en-US" sz="1600" dirty="0" err="1">
                <a:solidFill>
                  <a:srgbClr val="504131"/>
                </a:solidFill>
              </a:rPr>
              <a:t>thống</a:t>
            </a:r>
            <a:r>
              <a:rPr lang="en-US" sz="1600" dirty="0">
                <a:solidFill>
                  <a:srgbClr val="504131"/>
                </a:solidFill>
              </a:rPr>
              <a:t> </a:t>
            </a:r>
            <a:r>
              <a:rPr lang="en-US" sz="1600" dirty="0" err="1">
                <a:solidFill>
                  <a:srgbClr val="504131"/>
                </a:solidFill>
              </a:rPr>
              <a:t>trị</a:t>
            </a:r>
            <a:r>
              <a:rPr lang="en-US" sz="1600" dirty="0">
                <a:solidFill>
                  <a:srgbClr val="504131"/>
                </a:solidFill>
              </a:rPr>
              <a:t> ở </a:t>
            </a:r>
            <a:r>
              <a:rPr lang="en-US" sz="1600" dirty="0" err="1">
                <a:solidFill>
                  <a:srgbClr val="504131"/>
                </a:solidFill>
              </a:rPr>
              <a:t>toàn</a:t>
            </a:r>
            <a:r>
              <a:rPr lang="en-US" sz="1600" dirty="0">
                <a:solidFill>
                  <a:srgbClr val="504131"/>
                </a:solidFill>
              </a:rPr>
              <a:t> </a:t>
            </a:r>
            <a:r>
              <a:rPr lang="en-US" sz="1600" dirty="0" err="1">
                <a:solidFill>
                  <a:srgbClr val="504131"/>
                </a:solidFill>
              </a:rPr>
              <a:t>bộ</a:t>
            </a:r>
            <a:r>
              <a:rPr lang="en-US" sz="1600" dirty="0">
                <a:solidFill>
                  <a:srgbClr val="504131"/>
                </a:solidFill>
              </a:rPr>
              <a:t> </a:t>
            </a:r>
            <a:r>
              <a:rPr lang="en-US" sz="1600" dirty="0" err="1">
                <a:solidFill>
                  <a:srgbClr val="504131"/>
                </a:solidFill>
              </a:rPr>
              <a:t>phương</a:t>
            </a:r>
            <a:r>
              <a:rPr lang="en-US" sz="1600" dirty="0">
                <a:solidFill>
                  <a:srgbClr val="504131"/>
                </a:solidFill>
              </a:rPr>
              <a:t> </a:t>
            </a:r>
            <a:r>
              <a:rPr lang="en-US" sz="1600" dirty="0" err="1">
                <a:solidFill>
                  <a:srgbClr val="504131"/>
                </a:solidFill>
              </a:rPr>
              <a:t>Tây</a:t>
            </a:r>
            <a:r>
              <a:rPr lang="hu-HU" sz="1600" dirty="0">
                <a:solidFill>
                  <a:srgbClr val="504131"/>
                </a:solidFill>
              </a:rPr>
              <a:t>”.</a:t>
            </a:r>
          </a:p>
        </p:txBody>
      </p:sp>
    </p:spTree>
    <p:extLst>
      <p:ext uri="{BB962C8B-B14F-4D97-AF65-F5344CB8AC3E}">
        <p14:creationId xmlns:p14="http://schemas.microsoft.com/office/powerpoint/2010/main" val="1686293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1"/>
            <a:ext cx="8928100" cy="915988"/>
          </a:xfrm>
        </p:spPr>
        <p:txBody>
          <a:bodyPr>
            <a:noAutofit/>
          </a:bodyPr>
          <a:lstStyle/>
          <a:p>
            <a:r>
              <a:rPr lang="en-US" sz="2200" b="1" dirty="0">
                <a:solidFill>
                  <a:srgbClr val="8D503B"/>
                </a:solidFill>
              </a:rPr>
              <a:t>So </a:t>
            </a:r>
            <a:r>
              <a:rPr lang="en-US" sz="2200" b="1" dirty="0" err="1">
                <a:solidFill>
                  <a:srgbClr val="8D503B"/>
                </a:solidFill>
              </a:rPr>
              <a:t>sánh</a:t>
            </a:r>
            <a:r>
              <a:rPr lang="en-US" sz="2200" b="1" dirty="0">
                <a:solidFill>
                  <a:srgbClr val="8D503B"/>
                </a:solidFill>
              </a:rPr>
              <a:t> </a:t>
            </a:r>
            <a:r>
              <a:rPr lang="en-US" sz="2200" b="1" dirty="0" err="1">
                <a:solidFill>
                  <a:srgbClr val="8D503B"/>
                </a:solidFill>
              </a:rPr>
              <a:t>kitô</a:t>
            </a:r>
            <a:r>
              <a:rPr lang="en-US" sz="2200" b="1" dirty="0">
                <a:solidFill>
                  <a:srgbClr val="8D503B"/>
                </a:solidFill>
              </a:rPr>
              <a:t> </a:t>
            </a:r>
            <a:r>
              <a:rPr lang="en-US" sz="2200" b="1" dirty="0" err="1">
                <a:solidFill>
                  <a:srgbClr val="8D503B"/>
                </a:solidFill>
              </a:rPr>
              <a:t>giáo</a:t>
            </a:r>
            <a:r>
              <a:rPr lang="en-US" sz="2200" b="1" dirty="0">
                <a:solidFill>
                  <a:srgbClr val="8D503B"/>
                </a:solidFill>
              </a:rPr>
              <a:t> </a:t>
            </a:r>
            <a:r>
              <a:rPr lang="en-US" sz="2200" b="1" dirty="0" err="1">
                <a:solidFill>
                  <a:srgbClr val="8D503B"/>
                </a:solidFill>
              </a:rPr>
              <a:t>tây</a:t>
            </a:r>
            <a:r>
              <a:rPr lang="en-US" sz="2200" b="1" dirty="0">
                <a:solidFill>
                  <a:srgbClr val="8D503B"/>
                </a:solidFill>
              </a:rPr>
              <a:t> </a:t>
            </a:r>
            <a:r>
              <a:rPr lang="en-US" sz="2200" b="1" dirty="0" err="1">
                <a:solidFill>
                  <a:srgbClr val="8D503B"/>
                </a:solidFill>
              </a:rPr>
              <a:t>phương</a:t>
            </a:r>
            <a:r>
              <a:rPr lang="hu-HU" sz="2200" b="1" dirty="0">
                <a:solidFill>
                  <a:srgbClr val="8D503B"/>
                </a:solidFill>
              </a:rPr>
              <a:t> và </a:t>
            </a:r>
            <a:r>
              <a:rPr lang="en-US" sz="2200" b="1" dirty="0" err="1">
                <a:solidFill>
                  <a:srgbClr val="8D503B"/>
                </a:solidFill>
              </a:rPr>
              <a:t>chính</a:t>
            </a:r>
            <a:r>
              <a:rPr lang="en-US" sz="2200" b="1" dirty="0">
                <a:solidFill>
                  <a:srgbClr val="8D503B"/>
                </a:solidFill>
              </a:rPr>
              <a:t> </a:t>
            </a:r>
            <a:r>
              <a:rPr lang="en-US" sz="2200" b="1" dirty="0" err="1">
                <a:solidFill>
                  <a:srgbClr val="8D503B"/>
                </a:solidFill>
              </a:rPr>
              <a:t>thống</a:t>
            </a:r>
            <a:r>
              <a:rPr lang="en-US" sz="2200" b="1" dirty="0">
                <a:solidFill>
                  <a:srgbClr val="8D503B"/>
                </a:solidFill>
              </a:rPr>
              <a:t> </a:t>
            </a:r>
            <a:r>
              <a:rPr lang="en-US" sz="2200" b="1" dirty="0" err="1">
                <a:solidFill>
                  <a:srgbClr val="8D503B"/>
                </a:solidFill>
              </a:rPr>
              <a:t>giáo</a:t>
            </a:r>
            <a:r>
              <a:rPr lang="en-US" sz="2200" b="1" dirty="0">
                <a:solidFill>
                  <a:srgbClr val="8D503B"/>
                </a:solidFill>
              </a:rPr>
              <a:t> </a:t>
            </a:r>
            <a:r>
              <a:rPr lang="en-US" sz="2200" b="1" dirty="0" err="1">
                <a:solidFill>
                  <a:srgbClr val="8D503B"/>
                </a:solidFill>
              </a:rPr>
              <a:t>đông</a:t>
            </a:r>
            <a:r>
              <a:rPr lang="en-US" sz="2200" b="1" dirty="0">
                <a:solidFill>
                  <a:srgbClr val="8D503B"/>
                </a:solidFill>
              </a:rPr>
              <a:t> </a:t>
            </a:r>
            <a:r>
              <a:rPr lang="en-US" sz="2200" b="1" dirty="0" err="1">
                <a:solidFill>
                  <a:srgbClr val="8D503B"/>
                </a:solidFill>
              </a:rPr>
              <a:t>phương</a:t>
            </a:r>
            <a:endParaRPr lang="hu-HU" sz="2200" b="1" dirty="0">
              <a:solidFill>
                <a:srgbClr val="8D503B"/>
              </a:solidFill>
            </a:endParaRPr>
          </a:p>
        </p:txBody>
      </p:sp>
      <p:graphicFrame>
        <p:nvGraphicFramePr>
          <p:cNvPr id="4" name="Táblázat 3"/>
          <p:cNvGraphicFramePr>
            <a:graphicFrameLocks noGrp="1"/>
          </p:cNvGraphicFramePr>
          <p:nvPr>
            <p:extLst>
              <p:ext uri="{D42A27DB-BD31-4B8C-83A1-F6EECF244321}">
                <p14:modId xmlns:p14="http://schemas.microsoft.com/office/powerpoint/2010/main" val="1383995496"/>
              </p:ext>
            </p:extLst>
          </p:nvPr>
        </p:nvGraphicFramePr>
        <p:xfrm>
          <a:off x="287524" y="926814"/>
          <a:ext cx="8568952" cy="3694875"/>
        </p:xfrm>
        <a:graphic>
          <a:graphicData uri="http://schemas.openxmlformats.org/drawingml/2006/table">
            <a:tbl>
              <a:tblPr firstRow="1" bandRow="1">
                <a:tableStyleId>{5940675A-B579-460E-94D1-54222C63F5DA}</a:tableStyleId>
              </a:tblPr>
              <a:tblGrid>
                <a:gridCol w="3996444">
                  <a:extLst>
                    <a:ext uri="{9D8B030D-6E8A-4147-A177-3AD203B41FA5}">
                      <a16:colId xmlns:a16="http://schemas.microsoft.com/office/drawing/2014/main" val="2553566677"/>
                    </a:ext>
                  </a:extLst>
                </a:gridCol>
                <a:gridCol w="4572508">
                  <a:extLst>
                    <a:ext uri="{9D8B030D-6E8A-4147-A177-3AD203B41FA5}">
                      <a16:colId xmlns:a16="http://schemas.microsoft.com/office/drawing/2014/main" val="2456190665"/>
                    </a:ext>
                  </a:extLst>
                </a:gridCol>
              </a:tblGrid>
              <a:tr h="348651">
                <a:tc>
                  <a:txBody>
                    <a:bodyPr/>
                    <a:lstStyle/>
                    <a:p>
                      <a:pPr marL="0" algn="ctr" defTabSz="914400" rtl="0" eaLnBrk="1" latinLnBrk="0" hangingPunct="1">
                        <a:lnSpc>
                          <a:spcPct val="115000"/>
                        </a:lnSpc>
                        <a:spcAft>
                          <a:spcPts val="0"/>
                        </a:spcAft>
                      </a:pPr>
                      <a:r>
                        <a:rPr lang="en-US" sz="2400" b="1" dirty="0" err="1">
                          <a:solidFill>
                            <a:schemeClr val="accent5">
                              <a:lumMod val="75000"/>
                            </a:schemeClr>
                          </a:solidFill>
                        </a:rPr>
                        <a:t>Kitô</a:t>
                      </a:r>
                      <a:r>
                        <a:rPr lang="en-US" sz="2400" b="1" dirty="0">
                          <a:solidFill>
                            <a:schemeClr val="accent5">
                              <a:lumMod val="75000"/>
                            </a:schemeClr>
                          </a:solidFill>
                        </a:rPr>
                        <a:t> </a:t>
                      </a:r>
                      <a:r>
                        <a:rPr lang="en-US" sz="2400" b="1" dirty="0" err="1">
                          <a:solidFill>
                            <a:schemeClr val="accent5">
                              <a:lumMod val="75000"/>
                            </a:schemeClr>
                          </a:solidFill>
                        </a:rPr>
                        <a:t>giáo</a:t>
                      </a:r>
                      <a:r>
                        <a:rPr lang="en-US" sz="2400" b="1" baseline="0" dirty="0">
                          <a:solidFill>
                            <a:schemeClr val="accent5">
                              <a:lumMod val="75000"/>
                            </a:schemeClr>
                          </a:solidFill>
                        </a:rPr>
                        <a:t> </a:t>
                      </a:r>
                      <a:r>
                        <a:rPr lang="en-US" sz="2400" b="1" dirty="0" err="1">
                          <a:solidFill>
                            <a:schemeClr val="accent5">
                              <a:lumMod val="75000"/>
                            </a:schemeClr>
                          </a:solidFill>
                        </a:rPr>
                        <a:t>tây</a:t>
                      </a:r>
                      <a:r>
                        <a:rPr lang="en-US" sz="2400" b="1" dirty="0">
                          <a:solidFill>
                            <a:schemeClr val="accent5">
                              <a:lumMod val="75000"/>
                            </a:schemeClr>
                          </a:solidFill>
                        </a:rPr>
                        <a:t> </a:t>
                      </a:r>
                      <a:r>
                        <a:rPr lang="en-US" sz="2400" b="1" dirty="0" err="1">
                          <a:solidFill>
                            <a:schemeClr val="accent5">
                              <a:lumMod val="75000"/>
                            </a:schemeClr>
                          </a:solidFill>
                        </a:rPr>
                        <a:t>phương</a:t>
                      </a:r>
                      <a:endParaRPr lang="hu-HU" sz="2400" b="1" kern="1200" dirty="0">
                        <a:solidFill>
                          <a:schemeClr val="accent5">
                            <a:lumMod val="75000"/>
                          </a:schemeClr>
                        </a:solidFill>
                        <a:effectLst/>
                        <a:latin typeface="+mn-lt"/>
                        <a:ea typeface="+mn-ea"/>
                        <a:cs typeface="+mn-cs"/>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15000"/>
                        </a:lnSpc>
                        <a:spcAft>
                          <a:spcPts val="0"/>
                        </a:spcAft>
                      </a:pPr>
                      <a:r>
                        <a:rPr lang="en-US" sz="2400" b="1" kern="1200" dirty="0" err="1">
                          <a:solidFill>
                            <a:srgbClr val="4D7C84"/>
                          </a:solidFill>
                          <a:effectLst/>
                          <a:latin typeface="+mn-lt"/>
                          <a:ea typeface="+mn-ea"/>
                          <a:cs typeface="+mn-cs"/>
                        </a:rPr>
                        <a:t>Chính</a:t>
                      </a:r>
                      <a:r>
                        <a:rPr lang="en-US" sz="2400" b="1" kern="1200" baseline="0" dirty="0">
                          <a:solidFill>
                            <a:srgbClr val="4D7C84"/>
                          </a:solidFill>
                          <a:effectLst/>
                          <a:latin typeface="+mn-lt"/>
                          <a:ea typeface="+mn-ea"/>
                          <a:cs typeface="+mn-cs"/>
                        </a:rPr>
                        <a:t> </a:t>
                      </a:r>
                      <a:r>
                        <a:rPr lang="en-US" sz="2400" b="1" kern="1200" baseline="0" dirty="0" err="1">
                          <a:solidFill>
                            <a:srgbClr val="4D7C84"/>
                          </a:solidFill>
                          <a:effectLst/>
                          <a:latin typeface="+mn-lt"/>
                          <a:ea typeface="+mn-ea"/>
                          <a:cs typeface="+mn-cs"/>
                        </a:rPr>
                        <a:t>thống</a:t>
                      </a:r>
                      <a:r>
                        <a:rPr lang="en-US" sz="2400" b="1" kern="1200" baseline="0" dirty="0">
                          <a:solidFill>
                            <a:srgbClr val="4D7C84"/>
                          </a:solidFill>
                          <a:effectLst/>
                          <a:latin typeface="+mn-lt"/>
                          <a:ea typeface="+mn-ea"/>
                          <a:cs typeface="+mn-cs"/>
                        </a:rPr>
                        <a:t> </a:t>
                      </a:r>
                      <a:r>
                        <a:rPr lang="en-US" sz="2400" b="1" kern="1200" baseline="0" dirty="0" err="1">
                          <a:solidFill>
                            <a:srgbClr val="4D7C84"/>
                          </a:solidFill>
                          <a:effectLst/>
                          <a:latin typeface="+mn-lt"/>
                          <a:ea typeface="+mn-ea"/>
                          <a:cs typeface="+mn-cs"/>
                        </a:rPr>
                        <a:t>giáo</a:t>
                      </a:r>
                      <a:r>
                        <a:rPr lang="en-US" sz="2400" b="1" kern="1200" baseline="0" dirty="0">
                          <a:solidFill>
                            <a:srgbClr val="4D7C84"/>
                          </a:solidFill>
                          <a:effectLst/>
                          <a:latin typeface="+mn-lt"/>
                          <a:ea typeface="+mn-ea"/>
                          <a:cs typeface="+mn-cs"/>
                        </a:rPr>
                        <a:t> </a:t>
                      </a:r>
                      <a:r>
                        <a:rPr lang="en-US" sz="2400" b="1" kern="1200" baseline="0" dirty="0" err="1">
                          <a:solidFill>
                            <a:srgbClr val="4D7C84"/>
                          </a:solidFill>
                          <a:effectLst/>
                          <a:latin typeface="+mn-lt"/>
                          <a:ea typeface="+mn-ea"/>
                          <a:cs typeface="+mn-cs"/>
                        </a:rPr>
                        <a:t>đông</a:t>
                      </a:r>
                      <a:r>
                        <a:rPr lang="en-US" sz="2400" b="1" kern="1200" baseline="0" dirty="0">
                          <a:solidFill>
                            <a:srgbClr val="4D7C84"/>
                          </a:solidFill>
                          <a:effectLst/>
                          <a:latin typeface="+mn-lt"/>
                          <a:ea typeface="+mn-ea"/>
                          <a:cs typeface="+mn-cs"/>
                        </a:rPr>
                        <a:t> </a:t>
                      </a:r>
                      <a:r>
                        <a:rPr lang="en-US" sz="2400" b="1" kern="1200" baseline="0" dirty="0" err="1">
                          <a:solidFill>
                            <a:srgbClr val="4D7C84"/>
                          </a:solidFill>
                          <a:effectLst/>
                          <a:latin typeface="+mn-lt"/>
                          <a:ea typeface="+mn-ea"/>
                          <a:cs typeface="+mn-cs"/>
                        </a:rPr>
                        <a:t>phương</a:t>
                      </a:r>
                      <a:endParaRPr lang="hu-HU" sz="2400" b="1" kern="1200" dirty="0">
                        <a:solidFill>
                          <a:srgbClr val="4D7C84"/>
                        </a:solidFill>
                        <a:effectLst/>
                        <a:latin typeface="+mn-lt"/>
                        <a:ea typeface="+mn-ea"/>
                        <a:cs typeface="+mn-cs"/>
                      </a:endParaRP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1270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19678374"/>
                  </a:ext>
                </a:extLst>
              </a:tr>
              <a:tr h="503317">
                <a:tc>
                  <a:txBody>
                    <a:bodyPr/>
                    <a:lstStyle/>
                    <a:p>
                      <a:pPr marL="0" algn="l" defTabSz="914400" rtl="0" eaLnBrk="1" latinLnBrk="0" hangingPunct="1">
                        <a:lnSpc>
                          <a:spcPct val="115000"/>
                        </a:lnSpc>
                        <a:spcAft>
                          <a:spcPts val="0"/>
                        </a:spcAft>
                      </a:pPr>
                      <a:r>
                        <a:rPr lang="en-US" sz="1600" b="1" kern="1200" dirty="0" err="1">
                          <a:solidFill>
                            <a:srgbClr val="504131"/>
                          </a:solidFill>
                          <a:effectLst/>
                          <a:latin typeface="+mn-lt"/>
                          <a:ea typeface="+mn-ea"/>
                          <a:cs typeface="+mn-cs"/>
                        </a:rPr>
                        <a:t>Có</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luật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pháp</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giáo</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hội</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riêng</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được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sắp</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xếp</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hoàn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toàn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quanh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hoàng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như</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nhà</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thống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trị</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nhà</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làm</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luật</a:t>
                      </a:r>
                      <a:r>
                        <a:rPr lang="en-US" sz="1600" b="0" kern="1200" baseline="0" dirty="0">
                          <a:solidFill>
                            <a:srgbClr val="504131"/>
                          </a:solidFill>
                          <a:effectLst/>
                          <a:latin typeface="+mn-lt"/>
                          <a:ea typeface="+mn-ea"/>
                          <a:cs typeface="+mn-cs"/>
                        </a:rPr>
                        <a:t> và </a:t>
                      </a:r>
                      <a:r>
                        <a:rPr lang="en-US" sz="1600" b="0" kern="1200" baseline="0" dirty="0" err="1">
                          <a:solidFill>
                            <a:srgbClr val="504131"/>
                          </a:solidFill>
                          <a:effectLst/>
                          <a:latin typeface="+mn-lt"/>
                          <a:ea typeface="+mn-ea"/>
                          <a:cs typeface="+mn-cs"/>
                        </a:rPr>
                        <a:t>thẩm</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phán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truyệt</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đối</a:t>
                      </a:r>
                      <a:endParaRPr lang="hu-HU" sz="1600" b="0" kern="1200" dirty="0">
                        <a:solidFill>
                          <a:srgbClr val="504131"/>
                        </a:solidFill>
                        <a:effectLst/>
                        <a:latin typeface="+mn-lt"/>
                        <a:ea typeface="+mn-ea"/>
                        <a:cs typeface="+mn-cs"/>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dirty="0" err="1">
                          <a:solidFill>
                            <a:srgbClr val="504131"/>
                          </a:solidFill>
                          <a:effectLst/>
                          <a:latin typeface="+mn-lt"/>
                          <a:ea typeface="+mn-ea"/>
                          <a:cs typeface="+mn-cs"/>
                        </a:rPr>
                        <a:t>Luật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giáo</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hội</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được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thể</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hiện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trong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hệ</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thống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pháp</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luật</a:t>
                      </a:r>
                      <a:r>
                        <a:rPr lang="en-US" sz="1600" b="1" kern="1200" baseline="0" dirty="0">
                          <a:solidFill>
                            <a:srgbClr val="504131"/>
                          </a:solidFill>
                          <a:effectLst/>
                          <a:latin typeface="+mn-lt"/>
                          <a:ea typeface="+mn-ea"/>
                          <a:cs typeface="+mn-cs"/>
                        </a:rPr>
                        <a:t> n</a:t>
                      </a:r>
                      <a:r>
                        <a:rPr lang="vi-VN" sz="1600" b="1" kern="1200" baseline="0" dirty="0">
                          <a:solidFill>
                            <a:srgbClr val="504131"/>
                          </a:solidFill>
                          <a:effectLst/>
                          <a:latin typeface="+mn-lt"/>
                          <a:ea typeface="+mn-ea"/>
                          <a:cs typeface="+mn-cs"/>
                        </a:rPr>
                        <a:t>hà nước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đế</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quốc</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dưới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các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thẩm</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quyền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đế</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quốc</a:t>
                      </a:r>
                      <a:endParaRPr lang="hu-HU" sz="1600" b="0" kern="1200" dirty="0">
                        <a:solidFill>
                          <a:srgbClr val="504131"/>
                        </a:solidFill>
                        <a:effectLst/>
                        <a:latin typeface="+mn-lt"/>
                        <a:ea typeface="+mn-ea"/>
                        <a:cs typeface="+mn-cs"/>
                      </a:endParaRP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458643790"/>
                  </a:ext>
                </a:extLst>
              </a:tr>
              <a:tr h="503317">
                <a:tc>
                  <a:txBody>
                    <a:bodyPr/>
                    <a:lstStyle/>
                    <a:p>
                      <a:pPr marL="0" algn="l" defTabSz="914400" rtl="0" eaLnBrk="1" latinLnBrk="0" hangingPunct="1">
                        <a:lnSpc>
                          <a:spcPct val="115000"/>
                        </a:lnSpc>
                        <a:spcAft>
                          <a:spcPts val="0"/>
                        </a:spcAft>
                      </a:pPr>
                      <a:r>
                        <a:rPr lang="en-US" sz="1600" b="0" kern="120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hội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xuất</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hiện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như</a:t>
                      </a:r>
                      <a:r>
                        <a:rPr lang="en-US" sz="1600" b="0"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định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chế</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thống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trị</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hoàn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toàn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độc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lập</a:t>
                      </a:r>
                      <a:endParaRPr lang="hu-HU" sz="1600" b="0" kern="1200" dirty="0">
                        <a:solidFill>
                          <a:srgbClr val="504131"/>
                        </a:solidFill>
                        <a:effectLst/>
                        <a:latin typeface="+mn-lt"/>
                        <a:ea typeface="+mn-ea"/>
                        <a:cs typeface="+mn-cs"/>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0" kern="120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hội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được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nhúng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vào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hệ</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thống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đế</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quốc</a:t>
                      </a:r>
                      <a:r>
                        <a:rPr lang="hu-HU" sz="1600" b="0" kern="1200" dirty="0">
                          <a:solidFill>
                            <a:srgbClr val="504131"/>
                          </a:solidFill>
                          <a:effectLst/>
                          <a:latin typeface="+mn-lt"/>
                          <a:ea typeface="+mn-ea"/>
                          <a:cs typeface="+mn-cs"/>
                        </a:rPr>
                        <a:t>,</a:t>
                      </a:r>
                      <a:r>
                        <a:rPr lang="en-US"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mà</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trong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đó</a:t>
                      </a:r>
                      <a:r>
                        <a:rPr lang="hu-HU" sz="1600" b="0" kern="1200" dirty="0">
                          <a:solidFill>
                            <a:srgbClr val="504131"/>
                          </a:solidFill>
                          <a:effectLst/>
                          <a:latin typeface="+mn-lt"/>
                          <a:ea typeface="+mn-ea"/>
                          <a:cs typeface="+mn-cs"/>
                        </a:rPr>
                        <a:t> </a:t>
                      </a:r>
                      <a:r>
                        <a:rPr lang="en-US" sz="1600" b="1" kern="1200" dirty="0" err="1">
                          <a:solidFill>
                            <a:srgbClr val="504131"/>
                          </a:solidFill>
                          <a:effectLst/>
                          <a:latin typeface="+mn-lt"/>
                          <a:ea typeface="+mn-ea"/>
                          <a:cs typeface="+mn-cs"/>
                        </a:rPr>
                        <a:t>quyền</a:t>
                      </a:r>
                      <a:r>
                        <a:rPr lang="en-US" sz="1600" b="1" kern="1200" dirty="0">
                          <a:solidFill>
                            <a:srgbClr val="504131"/>
                          </a:solidFill>
                          <a:effectLst/>
                          <a:latin typeface="+mn-lt"/>
                          <a:ea typeface="+mn-ea"/>
                          <a:cs typeface="+mn-cs"/>
                        </a:rPr>
                        <a:t> </a:t>
                      </a:r>
                      <a:r>
                        <a:rPr lang="en-US" sz="1600" b="1" kern="1200" dirty="0" err="1">
                          <a:solidFill>
                            <a:srgbClr val="504131"/>
                          </a:solidFill>
                          <a:effectLst/>
                          <a:latin typeface="+mn-lt"/>
                          <a:ea typeface="+mn-ea"/>
                          <a:cs typeface="+mn-cs"/>
                        </a:rPr>
                        <a:t>lực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thế</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tục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cũng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thống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trị</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về</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mặt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linh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hồn</a:t>
                      </a:r>
                      <a:endParaRPr lang="hu-HU" sz="1600" b="1" kern="1200" dirty="0">
                        <a:solidFill>
                          <a:srgbClr val="504131"/>
                        </a:solidFill>
                        <a:effectLst/>
                        <a:latin typeface="+mn-lt"/>
                        <a:ea typeface="+mn-ea"/>
                        <a:cs typeface="+mn-cs"/>
                      </a:endParaRP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4166053747"/>
                  </a:ext>
                </a:extLst>
              </a:tr>
              <a:tr h="762591">
                <a:tc>
                  <a:txBody>
                    <a:bodyPr/>
                    <a:lstStyle/>
                    <a:p>
                      <a:pPr marL="0" algn="l" defTabSz="914400" rtl="0" eaLnBrk="1" latinLnBrk="0" hangingPunct="1">
                        <a:lnSpc>
                          <a:spcPct val="115000"/>
                        </a:lnSpc>
                        <a:spcAft>
                          <a:spcPts val="0"/>
                        </a:spcAft>
                      </a:pPr>
                      <a:r>
                        <a:rPr lang="en-US" sz="1600" b="1" kern="1200" dirty="0" err="1">
                          <a:solidFill>
                            <a:srgbClr val="504131"/>
                          </a:solidFill>
                          <a:effectLst/>
                          <a:latin typeface="+mn-lt"/>
                          <a:ea typeface="+mn-ea"/>
                          <a:cs typeface="+mn-cs"/>
                        </a:rPr>
                        <a:t>Các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cuộc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chiến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tranh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được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thông</a:t>
                      </a:r>
                      <a:r>
                        <a:rPr lang="en-US" sz="1600" b="1" kern="1200" baseline="0" dirty="0">
                          <a:solidFill>
                            <a:srgbClr val="504131"/>
                          </a:solidFill>
                          <a:effectLst/>
                          <a:latin typeface="+mn-lt"/>
                          <a:ea typeface="+mn-ea"/>
                          <a:cs typeface="+mn-cs"/>
                        </a:rPr>
                        <a:t> qua </a:t>
                      </a:r>
                      <a:r>
                        <a:rPr lang="en-US" sz="1600" b="1" kern="1200" baseline="0" dirty="0" err="1">
                          <a:solidFill>
                            <a:srgbClr val="504131"/>
                          </a:solidFill>
                          <a:effectLst/>
                          <a:latin typeface="+mn-lt"/>
                          <a:ea typeface="+mn-ea"/>
                          <a:cs typeface="+mn-cs"/>
                        </a:rPr>
                        <a:t>vì</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các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mục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đích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tâm</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linh</a:t>
                      </a:r>
                      <a:r>
                        <a:rPr lang="hu-HU" sz="1600" b="1" kern="1200" dirty="0">
                          <a:solidFill>
                            <a:srgbClr val="504131"/>
                          </a:solidFill>
                          <a:effectLst/>
                          <a:latin typeface="+mn-lt"/>
                          <a:ea typeface="+mn-ea"/>
                          <a:cs typeface="+mn-cs"/>
                        </a:rPr>
                        <a:t> </a:t>
                      </a:r>
                      <a:r>
                        <a:rPr lang="hu-HU" sz="1600" b="0" kern="1200" dirty="0">
                          <a:solidFill>
                            <a:srgbClr val="504131"/>
                          </a:solidFill>
                          <a:effectLst/>
                          <a:latin typeface="+mn-lt"/>
                          <a:ea typeface="+mn-ea"/>
                          <a:cs typeface="+mn-cs"/>
                        </a:rPr>
                        <a:t>(</a:t>
                      </a:r>
                      <a:r>
                        <a:rPr lang="en-US" sz="1600" b="0" kern="1200" dirty="0" err="1">
                          <a:solidFill>
                            <a:srgbClr val="504131"/>
                          </a:solidFill>
                          <a:effectLst/>
                          <a:latin typeface="+mn-lt"/>
                          <a:ea typeface="+mn-ea"/>
                          <a:cs typeface="+mn-cs"/>
                        </a:rPr>
                        <a:t>các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cuộc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chiến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tranh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cải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đạo</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các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cuộc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chiến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thập</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tự</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chinh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chống</a:t>
                      </a:r>
                      <a:r>
                        <a:rPr lang="en-US" sz="1600" b="0" kern="1200" baseline="0" dirty="0">
                          <a:solidFill>
                            <a:srgbClr val="504131"/>
                          </a:solidFill>
                          <a:effectLst/>
                          <a:latin typeface="+mn-lt"/>
                          <a:ea typeface="+mn-ea"/>
                          <a:cs typeface="+mn-cs"/>
                        </a:rPr>
                        <a:t> lại </a:t>
                      </a:r>
                      <a:r>
                        <a:rPr lang="en-US" sz="1600" b="0" kern="1200" baseline="0" dirty="0" err="1">
                          <a:solidFill>
                            <a:srgbClr val="504131"/>
                          </a:solidFill>
                          <a:effectLst/>
                          <a:latin typeface="+mn-lt"/>
                          <a:ea typeface="+mn-ea"/>
                          <a:cs typeface="+mn-cs"/>
                        </a:rPr>
                        <a:t>những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kẻ</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vô</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đạo</a:t>
                      </a:r>
                      <a:r>
                        <a:rPr lang="en-US" sz="1600" b="0" kern="1200" baseline="0" dirty="0">
                          <a:solidFill>
                            <a:srgbClr val="504131"/>
                          </a:solidFill>
                          <a:effectLst/>
                          <a:latin typeface="+mn-lt"/>
                          <a:ea typeface="+mn-ea"/>
                          <a:cs typeface="+mn-cs"/>
                        </a:rPr>
                        <a:t> </a:t>
                      </a:r>
                      <a:r>
                        <a:rPr lang="hu-HU" sz="1600" b="0" kern="1200" dirty="0">
                          <a:solidFill>
                            <a:srgbClr val="504131"/>
                          </a:solidFill>
                          <a:effectLst/>
                          <a:latin typeface="+mn-lt"/>
                          <a:ea typeface="+mn-ea"/>
                          <a:cs typeface="+mn-cs"/>
                        </a:rPr>
                        <a:t>và </a:t>
                      </a:r>
                      <a:r>
                        <a:rPr lang="en-US" sz="1600" b="0" kern="1200" dirty="0" err="1">
                          <a:solidFill>
                            <a:srgbClr val="504131"/>
                          </a:solidFill>
                          <a:effectLst/>
                          <a:latin typeface="+mn-lt"/>
                          <a:ea typeface="+mn-ea"/>
                          <a:cs typeface="+mn-cs"/>
                        </a:rPr>
                        <a:t>dị</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vân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vân</a:t>
                      </a:r>
                      <a:r>
                        <a:rPr lang="hu-HU" sz="1600" b="0" kern="1200" dirty="0">
                          <a:solidFill>
                            <a:srgbClr val="504131"/>
                          </a:solidFill>
                          <a:effectLst/>
                          <a:latin typeface="+mn-lt"/>
                          <a:ea typeface="+mn-ea"/>
                          <a:cs typeface="+mn-cs"/>
                        </a:rPr>
                        <a:t>)</a:t>
                      </a: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1" kern="1200" dirty="0" err="1">
                          <a:solidFill>
                            <a:srgbClr val="504131"/>
                          </a:solidFill>
                          <a:effectLst/>
                          <a:latin typeface="+mn-lt"/>
                          <a:ea typeface="+mn-ea"/>
                          <a:cs typeface="+mn-cs"/>
                        </a:rPr>
                        <a:t>Dính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líu</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vào</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hầu</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hết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xung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đột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chính</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trị</a:t>
                      </a:r>
                      <a:r>
                        <a:rPr lang="en-US" sz="1600" b="1" kern="1200" baseline="0" dirty="0">
                          <a:solidFill>
                            <a:srgbClr val="504131"/>
                          </a:solidFill>
                          <a:effectLst/>
                          <a:latin typeface="+mn-lt"/>
                          <a:ea typeface="+mn-ea"/>
                          <a:cs typeface="+mn-cs"/>
                        </a:rPr>
                        <a:t> và </a:t>
                      </a:r>
                      <a:r>
                        <a:rPr lang="en-US" sz="1600" b="1" kern="1200" baseline="0" dirty="0" err="1">
                          <a:solidFill>
                            <a:srgbClr val="504131"/>
                          </a:solidFill>
                          <a:effectLst/>
                          <a:latin typeface="+mn-lt"/>
                          <a:ea typeface="+mn-ea"/>
                          <a:cs typeface="+mn-cs"/>
                        </a:rPr>
                        <a:t>quân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sự</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của</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quyền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lực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thế</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tục</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hội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thường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trao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tính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chính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đáng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thần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học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các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cuộc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chiến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tranh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thậm</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chí</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hây</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cảm</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hứng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chúng</a:t>
                      </a:r>
                      <a:endParaRPr lang="hu-HU" sz="1600" b="0" kern="1200" dirty="0">
                        <a:solidFill>
                          <a:srgbClr val="504131"/>
                        </a:solidFill>
                        <a:effectLst/>
                        <a:latin typeface="+mn-lt"/>
                        <a:ea typeface="+mn-ea"/>
                        <a:cs typeface="+mn-cs"/>
                      </a:endParaRP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635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652129940"/>
                  </a:ext>
                </a:extLst>
              </a:tr>
              <a:tr h="762591">
                <a:tc>
                  <a:txBody>
                    <a:bodyPr/>
                    <a:lstStyle/>
                    <a:p>
                      <a:pPr marL="0" algn="l" defTabSz="914400" rtl="0" eaLnBrk="1" latinLnBrk="0" hangingPunct="1">
                        <a:lnSpc>
                          <a:spcPct val="115000"/>
                        </a:lnSpc>
                        <a:spcAft>
                          <a:spcPts val="0"/>
                        </a:spcAft>
                      </a:pPr>
                      <a:r>
                        <a:rPr lang="en-US" sz="1600" b="1" kern="1200" dirty="0" err="1">
                          <a:solidFill>
                            <a:srgbClr val="504131"/>
                          </a:solidFill>
                          <a:effectLst/>
                          <a:latin typeface="+mn-lt"/>
                          <a:ea typeface="+mn-ea"/>
                          <a:cs typeface="+mn-cs"/>
                        </a:rPr>
                        <a:t>Địa</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vị</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xã</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hội</a:t>
                      </a:r>
                      <a:r>
                        <a:rPr lang="en-US" sz="1600" b="1" kern="1200" baseline="0" dirty="0">
                          <a:solidFill>
                            <a:srgbClr val="504131"/>
                          </a:solidFill>
                          <a:effectLst/>
                          <a:latin typeface="+mn-lt"/>
                          <a:ea typeface="+mn-ea"/>
                          <a:cs typeface="+mn-cs"/>
                        </a:rPr>
                        <a:t> chi </a:t>
                      </a:r>
                      <a:r>
                        <a:rPr lang="en-US" sz="1600" b="1" kern="1200" baseline="0" dirty="0" err="1">
                          <a:solidFill>
                            <a:srgbClr val="504131"/>
                          </a:solidFill>
                          <a:effectLst/>
                          <a:latin typeface="+mn-lt"/>
                          <a:ea typeface="+mn-ea"/>
                          <a:cs typeface="+mn-cs"/>
                        </a:rPr>
                        <a:t>phối</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nhưng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vì</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giới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tăng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lữ</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không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có</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vợ</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nên</a:t>
                      </a:r>
                      <a:r>
                        <a:rPr lang="hu-HU" sz="1600" b="0" kern="1200" dirty="0">
                          <a:solidFill>
                            <a:srgbClr val="504131"/>
                          </a:solidFill>
                          <a:effectLst/>
                          <a:latin typeface="+mn-lt"/>
                          <a:ea typeface="+mn-ea"/>
                          <a:cs typeface="+mn-cs"/>
                        </a:rPr>
                        <a:t> </a:t>
                      </a:r>
                      <a:r>
                        <a:rPr lang="en-US" sz="1600" b="0" kern="1200" dirty="0" err="1">
                          <a:solidFill>
                            <a:srgbClr val="504131"/>
                          </a:solidFill>
                          <a:effectLst/>
                          <a:latin typeface="+mn-lt"/>
                          <a:ea typeface="+mn-ea"/>
                          <a:cs typeface="+mn-cs"/>
                        </a:rPr>
                        <a:t>tách</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biệt</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khỏi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dân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chúng</a:t>
                      </a:r>
                      <a:endParaRPr lang="hu-HU" sz="1600" b="0" kern="1200" dirty="0">
                        <a:solidFill>
                          <a:srgbClr val="504131"/>
                        </a:solidFill>
                        <a:effectLst/>
                        <a:latin typeface="+mn-lt"/>
                        <a:ea typeface="+mn-ea"/>
                        <a:cs typeface="+mn-cs"/>
                      </a:endParaRPr>
                    </a:p>
                  </a:txBody>
                  <a:tcPr marL="68580" marR="68580" marT="0" marB="0">
                    <a:lnL w="12700" cap="flat" cmpd="sng" algn="ctr">
                      <a:solidFill>
                        <a:srgbClr val="B3A99D"/>
                      </a:solidFill>
                      <a:prstDash val="solid"/>
                      <a:round/>
                      <a:headEnd type="none" w="med" len="med"/>
                      <a:tailEnd type="none" w="med" len="med"/>
                    </a:lnL>
                    <a:lnR w="635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tc>
                  <a:txBody>
                    <a:bodyPr/>
                    <a:lstStyle/>
                    <a:p>
                      <a:pPr marL="0" algn="l" defTabSz="914400" rtl="0" eaLnBrk="1" latinLnBrk="0" hangingPunct="1">
                        <a:lnSpc>
                          <a:spcPct val="115000"/>
                        </a:lnSpc>
                        <a:spcAft>
                          <a:spcPts val="0"/>
                        </a:spcAft>
                      </a:pPr>
                      <a:r>
                        <a:rPr lang="en-US" sz="1600" b="0" kern="1200" dirty="0" err="1">
                          <a:solidFill>
                            <a:srgbClr val="504131"/>
                          </a:solidFill>
                          <a:effectLst/>
                          <a:latin typeface="+mn-lt"/>
                          <a:ea typeface="+mn-ea"/>
                          <a:cs typeface="+mn-cs"/>
                        </a:rPr>
                        <a:t>Trừ</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các</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giáo</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chủ</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giới</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tăng</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lữ</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vẫn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có</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vợ</a:t>
                      </a:r>
                      <a:r>
                        <a:rPr lang="hu-HU" sz="1600" b="0" kern="1200" dirty="0">
                          <a:solidFill>
                            <a:srgbClr val="504131"/>
                          </a:solidFill>
                          <a:effectLst/>
                          <a:latin typeface="+mn-lt"/>
                          <a:ea typeface="+mn-ea"/>
                          <a:cs typeface="+mn-cs"/>
                        </a:rPr>
                        <a:t>, </a:t>
                      </a:r>
                      <a:r>
                        <a:rPr lang="en-US" sz="1600" b="0" kern="1200" dirty="0">
                          <a:solidFill>
                            <a:srgbClr val="504131"/>
                          </a:solidFill>
                          <a:effectLst/>
                          <a:latin typeface="+mn-lt"/>
                          <a:ea typeface="+mn-ea"/>
                          <a:cs typeface="+mn-cs"/>
                        </a:rPr>
                        <a:t>và</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như</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thế</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gần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dân</a:t>
                      </a:r>
                      <a:r>
                        <a:rPr lang="en-US" sz="1600" b="0" kern="1200" baseline="0" dirty="0">
                          <a:solidFill>
                            <a:srgbClr val="504131"/>
                          </a:solidFill>
                          <a:effectLst/>
                          <a:latin typeface="+mn-lt"/>
                          <a:ea typeface="+mn-ea"/>
                          <a:cs typeface="+mn-cs"/>
                        </a:rPr>
                        <a:t> </a:t>
                      </a:r>
                      <a:r>
                        <a:rPr lang="en-US" sz="1600" b="0" kern="1200" baseline="0" dirty="0" err="1">
                          <a:solidFill>
                            <a:srgbClr val="504131"/>
                          </a:solidFill>
                          <a:effectLst/>
                          <a:latin typeface="+mn-lt"/>
                          <a:ea typeface="+mn-ea"/>
                          <a:cs typeface="+mn-cs"/>
                        </a:rPr>
                        <a:t>hơn</a:t>
                      </a:r>
                      <a:r>
                        <a:rPr lang="en-US" sz="1600" b="0" kern="1200" baseline="0" dirty="0">
                          <a:solidFill>
                            <a:srgbClr val="504131"/>
                          </a:solidFill>
                          <a:effectLst/>
                          <a:latin typeface="+mn-lt"/>
                          <a:ea typeface="+mn-ea"/>
                          <a:cs typeface="+mn-cs"/>
                        </a:rPr>
                        <a:t> </a:t>
                      </a:r>
                      <a:r>
                        <a:rPr lang="hu-HU" sz="1600" b="0" kern="1200" dirty="0">
                          <a:solidFill>
                            <a:srgbClr val="504131"/>
                          </a:solidFill>
                          <a:effectLst/>
                          <a:latin typeface="+mn-lt"/>
                          <a:ea typeface="+mn-ea"/>
                          <a:cs typeface="+mn-cs"/>
                        </a:rPr>
                        <a:t>và </a:t>
                      </a:r>
                      <a:r>
                        <a:rPr lang="en-US" sz="1600" b="1" kern="1200" dirty="0" err="1">
                          <a:solidFill>
                            <a:srgbClr val="504131"/>
                          </a:solidFill>
                          <a:effectLst/>
                          <a:latin typeface="+mn-lt"/>
                          <a:ea typeface="+mn-ea"/>
                          <a:cs typeface="+mn-cs"/>
                        </a:rPr>
                        <a:t>đồng</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hóa</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tốt</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hơn</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vào</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cấu</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trúc</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của</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xã</a:t>
                      </a:r>
                      <a:r>
                        <a:rPr lang="en-US" sz="1600" b="1" kern="1200" baseline="0" dirty="0">
                          <a:solidFill>
                            <a:srgbClr val="504131"/>
                          </a:solidFill>
                          <a:effectLst/>
                          <a:latin typeface="+mn-lt"/>
                          <a:ea typeface="+mn-ea"/>
                          <a:cs typeface="+mn-cs"/>
                        </a:rPr>
                        <a:t> </a:t>
                      </a:r>
                      <a:r>
                        <a:rPr lang="en-US" sz="1600" b="1" kern="1200" baseline="0" dirty="0" err="1">
                          <a:solidFill>
                            <a:srgbClr val="504131"/>
                          </a:solidFill>
                          <a:effectLst/>
                          <a:latin typeface="+mn-lt"/>
                          <a:ea typeface="+mn-ea"/>
                          <a:cs typeface="+mn-cs"/>
                        </a:rPr>
                        <a:t>hội</a:t>
                      </a:r>
                      <a:endParaRPr lang="hu-HU" sz="1600" b="1" kern="1200" dirty="0">
                        <a:solidFill>
                          <a:srgbClr val="504131"/>
                        </a:solidFill>
                        <a:effectLst/>
                        <a:latin typeface="+mn-lt"/>
                        <a:ea typeface="+mn-ea"/>
                        <a:cs typeface="+mn-cs"/>
                      </a:endParaRPr>
                    </a:p>
                  </a:txBody>
                  <a:tcPr marL="68580" marR="68580" marT="0" marB="0">
                    <a:lnL w="6350" cap="flat" cmpd="sng" algn="ctr">
                      <a:solidFill>
                        <a:srgbClr val="B3A99D"/>
                      </a:solidFill>
                      <a:prstDash val="solid"/>
                      <a:round/>
                      <a:headEnd type="none" w="med" len="med"/>
                      <a:tailEnd type="none" w="med" len="med"/>
                    </a:lnL>
                    <a:lnR w="12700" cap="flat" cmpd="sng" algn="ctr">
                      <a:solidFill>
                        <a:srgbClr val="B3A99D"/>
                      </a:solidFill>
                      <a:prstDash val="solid"/>
                      <a:round/>
                      <a:headEnd type="none" w="med" len="med"/>
                      <a:tailEnd type="none" w="med" len="med"/>
                    </a:lnR>
                    <a:lnT w="6350" cap="flat" cmpd="sng" algn="ctr">
                      <a:solidFill>
                        <a:srgbClr val="B3A99D"/>
                      </a:solidFill>
                      <a:prstDash val="solid"/>
                      <a:round/>
                      <a:headEnd type="none" w="med" len="med"/>
                      <a:tailEnd type="none" w="med" len="med"/>
                    </a:lnT>
                    <a:lnB w="12700" cap="flat" cmpd="sng" algn="ctr">
                      <a:solidFill>
                        <a:srgbClr val="B3A9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2603382650"/>
                  </a:ext>
                </a:extLst>
              </a:tr>
            </a:tbl>
          </a:graphicData>
        </a:graphic>
      </p:graphicFrame>
      <p:sp>
        <p:nvSpPr>
          <p:cNvPr id="3" name="Cím 1">
            <a:extLst>
              <a:ext uri="{FF2B5EF4-FFF2-40B4-BE49-F238E27FC236}">
                <a16:creationId xmlns:a16="http://schemas.microsoft.com/office/drawing/2014/main" id="{E851A902-08D4-CE59-12EA-FE93041771DA}"/>
              </a:ext>
            </a:extLst>
          </p:cNvPr>
          <p:cNvSpPr txBox="1">
            <a:spLocks/>
          </p:cNvSpPr>
          <p:nvPr/>
        </p:nvSpPr>
        <p:spPr>
          <a:xfrm>
            <a:off x="4721746" y="4731990"/>
            <a:ext cx="4391596" cy="32771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hu-HU" sz="1600" b="1" i="1" dirty="0">
                <a:solidFill>
                  <a:srgbClr val="50412C"/>
                </a:solidFill>
              </a:rPr>
              <a:t>(</a:t>
            </a:r>
            <a:r>
              <a:rPr lang="en-US" sz="1600" b="1" i="1" dirty="0" err="1">
                <a:solidFill>
                  <a:srgbClr val="50412C"/>
                </a:solidFill>
              </a:rPr>
              <a:t>Nguồn</a:t>
            </a:r>
            <a:r>
              <a:rPr lang="hu-HU" sz="1600" b="1" i="1" dirty="0">
                <a:solidFill>
                  <a:srgbClr val="50412C"/>
                </a:solidFill>
              </a:rPr>
              <a:t>: </a:t>
            </a:r>
            <a:r>
              <a:rPr lang="en-US" sz="1600" b="1" i="1" dirty="0" err="1">
                <a:solidFill>
                  <a:srgbClr val="50412C"/>
                </a:solidFill>
              </a:rPr>
              <a:t>biên</a:t>
            </a:r>
            <a:r>
              <a:rPr lang="en-US" sz="1600" b="1" i="1" dirty="0">
                <a:solidFill>
                  <a:srgbClr val="50412C"/>
                </a:solidFill>
              </a:rPr>
              <a:t> </a:t>
            </a:r>
            <a:r>
              <a:rPr lang="en-US" sz="1600" b="1" i="1" dirty="0" err="1">
                <a:solidFill>
                  <a:srgbClr val="50412C"/>
                </a:solidFill>
              </a:rPr>
              <a:t>soạn</a:t>
            </a:r>
            <a:r>
              <a:rPr lang="en-US" sz="1600" b="1" i="1" dirty="0">
                <a:solidFill>
                  <a:srgbClr val="50412C"/>
                </a:solidFill>
              </a:rPr>
              <a:t> </a:t>
            </a:r>
            <a:r>
              <a:rPr lang="en-US" sz="1600" b="1" i="1" dirty="0" err="1">
                <a:solidFill>
                  <a:srgbClr val="50412C"/>
                </a:solidFill>
              </a:rPr>
              <a:t>của</a:t>
            </a:r>
            <a:r>
              <a:rPr lang="en-US" sz="1600" b="1" i="1" dirty="0">
                <a:solidFill>
                  <a:srgbClr val="50412C"/>
                </a:solidFill>
              </a:rPr>
              <a:t> </a:t>
            </a:r>
            <a:r>
              <a:rPr lang="hu-HU" sz="1600" b="1" i="1">
                <a:solidFill>
                  <a:srgbClr val="50412C"/>
                </a:solidFill>
              </a:rPr>
              <a:t>John Madeley)</a:t>
            </a:r>
            <a:endParaRPr lang="hu-HU" sz="1600" b="1" i="1" dirty="0">
              <a:solidFill>
                <a:srgbClr val="50412C"/>
              </a:solidFill>
            </a:endParaRPr>
          </a:p>
        </p:txBody>
      </p:sp>
    </p:spTree>
    <p:extLst>
      <p:ext uri="{BB962C8B-B14F-4D97-AF65-F5344CB8AC3E}">
        <p14:creationId xmlns:p14="http://schemas.microsoft.com/office/powerpoint/2010/main" val="15943236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03174"/>
          </a:xfrm>
        </p:spPr>
        <p:txBody>
          <a:bodyPr>
            <a:normAutofit/>
          </a:bodyPr>
          <a:lstStyle/>
          <a:p>
            <a:r>
              <a:rPr lang="en-US" sz="2200" b="1" dirty="0" err="1">
                <a:solidFill>
                  <a:srgbClr val="8D503B"/>
                </a:solidFill>
              </a:rPr>
              <a:t>Hình</a:t>
            </a:r>
            <a:r>
              <a:rPr lang="en-US" sz="2200" b="1" dirty="0">
                <a:solidFill>
                  <a:srgbClr val="8D503B"/>
                </a:solidFill>
              </a:rPr>
              <a:t> </a:t>
            </a:r>
            <a:r>
              <a:rPr lang="en-US" sz="2200" b="1" dirty="0" err="1">
                <a:solidFill>
                  <a:srgbClr val="8D503B"/>
                </a:solidFill>
              </a:rPr>
              <a:t>thức</a:t>
            </a:r>
            <a:r>
              <a:rPr lang="en-US" sz="2200" b="1" dirty="0">
                <a:solidFill>
                  <a:srgbClr val="8D503B"/>
                </a:solidFill>
              </a:rPr>
              <a:t> </a:t>
            </a:r>
            <a:r>
              <a:rPr lang="en-US" sz="2200" b="1" dirty="0" err="1">
                <a:solidFill>
                  <a:srgbClr val="8D503B"/>
                </a:solidFill>
              </a:rPr>
              <a:t>trước</a:t>
            </a:r>
            <a:r>
              <a:rPr lang="en-US" sz="2200" b="1" dirty="0">
                <a:solidFill>
                  <a:srgbClr val="8D503B"/>
                </a:solidFill>
              </a:rPr>
              <a:t> </a:t>
            </a:r>
            <a:r>
              <a:rPr lang="en-US" sz="2200" b="1" dirty="0" err="1">
                <a:solidFill>
                  <a:srgbClr val="8D503B"/>
                </a:solidFill>
              </a:rPr>
              <a:t>cộng</a:t>
            </a:r>
            <a:r>
              <a:rPr lang="en-US" sz="2200" b="1" dirty="0">
                <a:solidFill>
                  <a:srgbClr val="8D503B"/>
                </a:solidFill>
              </a:rPr>
              <a:t> </a:t>
            </a:r>
            <a:r>
              <a:rPr lang="en-US" sz="2200" b="1" dirty="0" err="1">
                <a:solidFill>
                  <a:srgbClr val="8D503B"/>
                </a:solidFill>
              </a:rPr>
              <a:t>sản</a:t>
            </a:r>
            <a:r>
              <a:rPr lang="en-US" sz="2200" b="1" dirty="0">
                <a:solidFill>
                  <a:srgbClr val="8D503B"/>
                </a:solidFill>
              </a:rPr>
              <a:t> </a:t>
            </a:r>
            <a:r>
              <a:rPr lang="en-US" sz="2200" b="1" dirty="0" err="1">
                <a:solidFill>
                  <a:srgbClr val="8D503B"/>
                </a:solidFill>
              </a:rPr>
              <a:t>của</a:t>
            </a:r>
            <a:r>
              <a:rPr lang="en-US" sz="2200" b="1" dirty="0">
                <a:solidFill>
                  <a:srgbClr val="8D503B"/>
                </a:solidFill>
              </a:rPr>
              <a:t> </a:t>
            </a:r>
            <a:r>
              <a:rPr lang="en-US" sz="2200" b="1" dirty="0" err="1">
                <a:solidFill>
                  <a:srgbClr val="8D503B"/>
                </a:solidFill>
              </a:rPr>
              <a:t>chủ</a:t>
            </a:r>
            <a:r>
              <a:rPr lang="en-US" sz="2200" b="1" dirty="0">
                <a:solidFill>
                  <a:srgbClr val="8D503B"/>
                </a:solidFill>
              </a:rPr>
              <a:t> </a:t>
            </a:r>
            <a:r>
              <a:rPr lang="en-US" sz="2200" b="1" dirty="0" err="1">
                <a:solidFill>
                  <a:srgbClr val="8D503B"/>
                </a:solidFill>
              </a:rPr>
              <a:t>nghĩa</a:t>
            </a:r>
            <a:r>
              <a:rPr lang="en-US" sz="2200" b="1" dirty="0">
                <a:solidFill>
                  <a:srgbClr val="8D503B"/>
                </a:solidFill>
              </a:rPr>
              <a:t> </a:t>
            </a:r>
            <a:r>
              <a:rPr lang="en-US" sz="2200" b="1" dirty="0" err="1">
                <a:solidFill>
                  <a:srgbClr val="8D503B"/>
                </a:solidFill>
              </a:rPr>
              <a:t>bảo</a:t>
            </a:r>
            <a:r>
              <a:rPr lang="en-US" sz="2200" b="1" dirty="0">
                <a:solidFill>
                  <a:srgbClr val="8D503B"/>
                </a:solidFill>
              </a:rPr>
              <a:t> </a:t>
            </a:r>
            <a:r>
              <a:rPr lang="en-US" sz="2200" b="1" dirty="0" err="1">
                <a:solidFill>
                  <a:srgbClr val="8D503B"/>
                </a:solidFill>
              </a:rPr>
              <a:t>trợ</a:t>
            </a:r>
            <a:endParaRPr lang="en-US" sz="2200" b="1" dirty="0">
              <a:solidFill>
                <a:srgbClr val="8D503B"/>
              </a:solidFill>
            </a:endParaRPr>
          </a:p>
        </p:txBody>
      </p:sp>
      <p:grpSp>
        <p:nvGrpSpPr>
          <p:cNvPr id="19" name="Group 221"/>
          <p:cNvGrpSpPr>
            <a:grpSpLocks/>
          </p:cNvGrpSpPr>
          <p:nvPr/>
        </p:nvGrpSpPr>
        <p:grpSpPr bwMode="auto">
          <a:xfrm>
            <a:off x="108171" y="987425"/>
            <a:ext cx="8937480" cy="3579680"/>
            <a:chOff x="89" y="6255"/>
            <a:chExt cx="10481" cy="3180"/>
          </a:xfrm>
        </p:grpSpPr>
        <p:grpSp>
          <p:nvGrpSpPr>
            <p:cNvPr id="26" name="Group 60"/>
            <p:cNvGrpSpPr>
              <a:grpSpLocks/>
            </p:cNvGrpSpPr>
            <p:nvPr/>
          </p:nvGrpSpPr>
          <p:grpSpPr bwMode="auto">
            <a:xfrm>
              <a:off x="2114" y="6255"/>
              <a:ext cx="8456" cy="3180"/>
              <a:chOff x="2135" y="5961"/>
              <a:chExt cx="8283" cy="3180"/>
            </a:xfrm>
          </p:grpSpPr>
          <p:sp>
            <p:nvSpPr>
              <p:cNvPr id="27" name="Szövegdoboz 4"/>
              <p:cNvSpPr txBox="1">
                <a:spLocks noChangeArrowheads="1"/>
              </p:cNvSpPr>
              <p:nvPr/>
            </p:nvSpPr>
            <p:spPr bwMode="auto">
              <a:xfrm>
                <a:off x="2136" y="5961"/>
                <a:ext cx="8282" cy="530"/>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lvl="0" algn="ctr">
                  <a:defRPr/>
                </a:pP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Sự sơ khai </a:t>
                </a:r>
                <a:r>
                  <a:rPr lang="vi-VN"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hay sự</a:t>
                </a: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 </a:t>
                </a:r>
                <a:r>
                  <a:rPr lang="vi-VN"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thiếu </a:t>
                </a: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tách biệt của các lĩnh vực hoạt động xã hội</a:t>
                </a:r>
                <a:r>
                  <a:rPr kumimoji="0" lang="en-GB"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p>
            </p:txBody>
          </p:sp>
          <p:sp>
            <p:nvSpPr>
              <p:cNvPr id="28" name="Szövegdoboz 5"/>
              <p:cNvSpPr txBox="1">
                <a:spLocks noChangeArrowheads="1"/>
              </p:cNvSpPr>
              <p:nvPr/>
            </p:nvSpPr>
            <p:spPr bwMode="auto">
              <a:xfrm>
                <a:off x="2135" y="6983"/>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 mạng lưới truyền thống (phong kiến)</a:t>
                </a:r>
                <a:endPar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29" name="Szövegdoboz 6"/>
              <p:cNvSpPr txBox="1">
                <a:spLocks noChangeArrowheads="1"/>
              </p:cNvSpPr>
              <p:nvPr/>
            </p:nvSpPr>
            <p:spPr bwMode="auto">
              <a:xfrm>
                <a:off x="6520" y="6985"/>
                <a:ext cx="3887"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Sự cấu kết của quyền lực và tài sản</a:t>
                </a:r>
                <a:endParaRPr kumimoji="0" lang="en-GB"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 name="Szövegdoboz 7"/>
              <p:cNvSpPr txBox="1">
                <a:spLocks noChangeArrowheads="1"/>
              </p:cNvSpPr>
              <p:nvPr/>
            </p:nvSpPr>
            <p:spPr bwMode="auto">
              <a:xfrm>
                <a:off x="2135" y="8308"/>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hủ nghĩa bảo trợ</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1" name="Szövegdoboz 8"/>
              <p:cNvSpPr txBox="1">
                <a:spLocks noChangeArrowheads="1"/>
              </p:cNvSpPr>
              <p:nvPr/>
            </p:nvSpPr>
            <p:spPr bwMode="auto">
              <a:xfrm>
                <a:off x="6509" y="8308"/>
                <a:ext cx="3898"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lvl="0" algn="ctr">
                  <a:defRPr/>
                </a:pPr>
                <a:r>
                  <a:rPr lang="hu-HU"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chủ nghĩa bảo trợ</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grpSp>
        <p:sp>
          <p:nvSpPr>
            <p:cNvPr id="21" name="Text Box 62"/>
            <p:cNvSpPr txBox="1">
              <a:spLocks noChangeArrowheads="1"/>
            </p:cNvSpPr>
            <p:nvPr/>
          </p:nvSpPr>
          <p:spPr bwMode="auto">
            <a:xfrm>
              <a:off x="89" y="6270"/>
              <a:ext cx="1858" cy="535"/>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Nguyên nhân chính</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63"/>
            <p:cNvSpPr txBox="1">
              <a:spLocks noChangeArrowheads="1"/>
            </p:cNvSpPr>
            <p:nvPr/>
          </p:nvSpPr>
          <p:spPr bwMode="auto">
            <a:xfrm>
              <a:off x="89" y="7288"/>
              <a:ext cx="1858" cy="830"/>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Cấu trúc xã hội</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64"/>
            <p:cNvSpPr txBox="1">
              <a:spLocks noChangeArrowheads="1"/>
            </p:cNvSpPr>
            <p:nvPr/>
          </p:nvSpPr>
          <p:spPr bwMode="auto">
            <a:xfrm>
              <a:off x="89" y="8608"/>
              <a:ext cx="1858" cy="827"/>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Cấu trúc thống trị</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sp>
        <p:nvSpPr>
          <p:cNvPr id="36" name="Lefelé nyíl 33"/>
          <p:cNvSpPr>
            <a:spLocks noChangeArrowheads="1"/>
          </p:cNvSpPr>
          <p:nvPr/>
        </p:nvSpPr>
        <p:spPr bwMode="auto">
          <a:xfrm>
            <a:off x="3163138" y="158404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7" name="Balra-jobbra nyíl 25"/>
          <p:cNvSpPr>
            <a:spLocks noChangeArrowheads="1"/>
          </p:cNvSpPr>
          <p:nvPr/>
        </p:nvSpPr>
        <p:spPr bwMode="auto">
          <a:xfrm>
            <a:off x="4929907" y="2411854"/>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9" name="Balra-jobbra nyíl 25"/>
          <p:cNvSpPr>
            <a:spLocks noChangeArrowheads="1"/>
          </p:cNvSpPr>
          <p:nvPr/>
        </p:nvSpPr>
        <p:spPr bwMode="auto">
          <a:xfrm>
            <a:off x="4929907" y="3903387"/>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0" name="Lefelé nyíl 33"/>
          <p:cNvSpPr>
            <a:spLocks noChangeArrowheads="1"/>
          </p:cNvSpPr>
          <p:nvPr/>
        </p:nvSpPr>
        <p:spPr bwMode="auto">
          <a:xfrm>
            <a:off x="7082221" y="158403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1" name="Lefelé nyíl 33"/>
          <p:cNvSpPr>
            <a:spLocks noChangeArrowheads="1"/>
          </p:cNvSpPr>
          <p:nvPr/>
        </p:nvSpPr>
        <p:spPr bwMode="auto">
          <a:xfrm>
            <a:off x="3163138" y="3075572"/>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2" name="Lefelé nyíl 33"/>
          <p:cNvSpPr>
            <a:spLocks noChangeArrowheads="1"/>
          </p:cNvSpPr>
          <p:nvPr/>
        </p:nvSpPr>
        <p:spPr bwMode="auto">
          <a:xfrm>
            <a:off x="7082221" y="3071390"/>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93584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03174"/>
          </a:xfrm>
        </p:spPr>
        <p:txBody>
          <a:bodyPr>
            <a:normAutofit/>
          </a:bodyPr>
          <a:lstStyle/>
          <a:p>
            <a:r>
              <a:rPr lang="en-US" sz="2200" b="1" dirty="0" err="1">
                <a:solidFill>
                  <a:srgbClr val="8D503B"/>
                </a:solidFill>
              </a:rPr>
              <a:t>Hình</a:t>
            </a:r>
            <a:r>
              <a:rPr lang="en-US" sz="2200" b="1" dirty="0">
                <a:solidFill>
                  <a:srgbClr val="8D503B"/>
                </a:solidFill>
              </a:rPr>
              <a:t> </a:t>
            </a:r>
            <a:r>
              <a:rPr lang="en-US" sz="2200" b="1" dirty="0" err="1">
                <a:solidFill>
                  <a:srgbClr val="8D503B"/>
                </a:solidFill>
              </a:rPr>
              <a:t>thức</a:t>
            </a:r>
            <a:r>
              <a:rPr lang="en-US" sz="2200" b="1" dirty="0">
                <a:solidFill>
                  <a:srgbClr val="8D503B"/>
                </a:solidFill>
              </a:rPr>
              <a:t> </a:t>
            </a:r>
            <a:r>
              <a:rPr lang="en-US" sz="2200" b="1" dirty="0" err="1">
                <a:solidFill>
                  <a:srgbClr val="8D503B"/>
                </a:solidFill>
              </a:rPr>
              <a:t>cộng</a:t>
            </a:r>
            <a:r>
              <a:rPr lang="en-US" sz="2200" b="1" dirty="0">
                <a:solidFill>
                  <a:srgbClr val="8D503B"/>
                </a:solidFill>
              </a:rPr>
              <a:t> </a:t>
            </a:r>
            <a:r>
              <a:rPr lang="en-US" sz="2200" b="1" dirty="0" err="1">
                <a:solidFill>
                  <a:srgbClr val="8D503B"/>
                </a:solidFill>
              </a:rPr>
              <a:t>sản</a:t>
            </a:r>
            <a:r>
              <a:rPr lang="en-US" sz="2200" b="1" dirty="0">
                <a:solidFill>
                  <a:srgbClr val="8D503B"/>
                </a:solidFill>
              </a:rPr>
              <a:t> </a:t>
            </a:r>
            <a:r>
              <a:rPr lang="en-US" sz="2200" b="1" dirty="0" err="1">
                <a:solidFill>
                  <a:srgbClr val="8D503B"/>
                </a:solidFill>
              </a:rPr>
              <a:t>của</a:t>
            </a:r>
            <a:r>
              <a:rPr lang="hu-HU" sz="2200" b="1" dirty="0">
                <a:solidFill>
                  <a:srgbClr val="8D503B"/>
                </a:solidFill>
              </a:rPr>
              <a:t> chủ nghĩa bảo trợ</a:t>
            </a:r>
            <a:endParaRPr lang="en-US" sz="2200" b="1" dirty="0">
              <a:solidFill>
                <a:srgbClr val="8D503B"/>
              </a:solidFill>
            </a:endParaRPr>
          </a:p>
        </p:txBody>
      </p:sp>
      <p:grpSp>
        <p:nvGrpSpPr>
          <p:cNvPr id="19" name="Group 221"/>
          <p:cNvGrpSpPr>
            <a:grpSpLocks/>
          </p:cNvGrpSpPr>
          <p:nvPr/>
        </p:nvGrpSpPr>
        <p:grpSpPr bwMode="auto">
          <a:xfrm>
            <a:off x="108171" y="987425"/>
            <a:ext cx="8937480" cy="3579680"/>
            <a:chOff x="89" y="6255"/>
            <a:chExt cx="10481" cy="3180"/>
          </a:xfrm>
        </p:grpSpPr>
        <p:grpSp>
          <p:nvGrpSpPr>
            <p:cNvPr id="26" name="Group 60"/>
            <p:cNvGrpSpPr>
              <a:grpSpLocks/>
            </p:cNvGrpSpPr>
            <p:nvPr/>
          </p:nvGrpSpPr>
          <p:grpSpPr bwMode="auto">
            <a:xfrm>
              <a:off x="2114" y="6255"/>
              <a:ext cx="8456" cy="3180"/>
              <a:chOff x="2135" y="5961"/>
              <a:chExt cx="8283" cy="3180"/>
            </a:xfrm>
          </p:grpSpPr>
          <p:sp>
            <p:nvSpPr>
              <p:cNvPr id="27" name="Szövegdoboz 4"/>
              <p:cNvSpPr txBox="1">
                <a:spLocks noChangeArrowheads="1"/>
              </p:cNvSpPr>
              <p:nvPr/>
            </p:nvSpPr>
            <p:spPr bwMode="auto">
              <a:xfrm>
                <a:off x="2136" y="5961"/>
                <a:ext cx="8282" cy="530"/>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lĩnh</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vực</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bị</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hòa</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vào</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nhau</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bởi</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đảng</a:t>
                </a: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-n</a:t>
                </a:r>
                <a:r>
                  <a:rPr lang="vi-VN"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hà nước</a:t>
                </a: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 do ý </a:t>
                </a:r>
                <a:r>
                  <a:rPr lang="en-US" b="1" dirty="0" err="1">
                    <a:solidFill>
                      <a:srgbClr val="504131"/>
                    </a:solidFill>
                    <a:latin typeface="Calibri" panose="020F0502020204030204" pitchFamily="34" charset="0"/>
                    <a:ea typeface="Times New Roman" panose="02020603050405020304" pitchFamily="18" charset="0"/>
                    <a:cs typeface="Times New Roman" panose="02020603050405020304" pitchFamily="18" charset="0"/>
                  </a:rPr>
                  <a:t>thức</a:t>
                </a: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 </a:t>
                </a:r>
                <a:r>
                  <a:rPr lang="en-US" b="1" dirty="0" err="1">
                    <a:solidFill>
                      <a:srgbClr val="504131"/>
                    </a:solidFill>
                    <a:latin typeface="Calibri" panose="020F0502020204030204" pitchFamily="34" charset="0"/>
                    <a:ea typeface="Times New Roman" panose="02020603050405020304" pitchFamily="18" charset="0"/>
                    <a:cs typeface="Times New Roman" panose="02020603050405020304" pitchFamily="18" charset="0"/>
                  </a:rPr>
                  <a:t>hệ</a:t>
                </a:r>
                <a:r>
                  <a:rPr lang="en-US" b="1" dirty="0">
                    <a:solidFill>
                      <a:srgbClr val="504131"/>
                    </a:solidFill>
                    <a:latin typeface="Calibri" panose="020F0502020204030204" pitchFamily="34" charset="0"/>
                    <a:ea typeface="Times New Roman" panose="02020603050405020304" pitchFamily="18" charset="0"/>
                    <a:cs typeface="Times New Roman" panose="02020603050405020304" pitchFamily="18" charset="0"/>
                  </a:rPr>
                  <a:t> </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Marxist-Leninist</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điều</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khiển</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28" name="Szövegdoboz 5"/>
              <p:cNvSpPr txBox="1">
                <a:spLocks noChangeArrowheads="1"/>
              </p:cNvSpPr>
              <p:nvPr/>
            </p:nvSpPr>
            <p:spPr bwMode="auto">
              <a:xfrm>
                <a:off x="2135" y="6983"/>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mạng</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chính thức (quan liêu)</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29" name="Szövegdoboz 6"/>
              <p:cNvSpPr txBox="1">
                <a:spLocks noChangeArrowheads="1"/>
              </p:cNvSpPr>
              <p:nvPr/>
            </p:nvSpPr>
            <p:spPr bwMode="auto">
              <a:xfrm>
                <a:off x="6520" y="6985"/>
                <a:ext cx="3887"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độc quyền sở hữu nhà nước của các tư liệu sản xuất</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0" name="Szövegdoboz 7"/>
              <p:cNvSpPr txBox="1">
                <a:spLocks noChangeArrowheads="1"/>
              </p:cNvSpPr>
              <p:nvPr/>
            </p:nvSpPr>
            <p:spPr bwMode="auto">
              <a:xfrm>
                <a:off x="2135" y="8308"/>
                <a:ext cx="3552" cy="833"/>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N</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o</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menklat</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u</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r</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e</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hệ</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thống</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chức</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danh</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 mạng bảo trợ quan liêu)</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1" name="Szövegdoboz 8"/>
              <p:cNvSpPr txBox="1">
                <a:spLocks noChangeArrowheads="1"/>
              </p:cNvSpPr>
              <p:nvPr/>
            </p:nvSpPr>
            <p:spPr bwMode="auto">
              <a:xfrm>
                <a:off x="6509" y="8308"/>
                <a:ext cx="3898" cy="833"/>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Coi xã hội như sở hữu của đảng</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grpSp>
        <p:sp>
          <p:nvSpPr>
            <p:cNvPr id="21" name="Text Box 62"/>
            <p:cNvSpPr txBox="1">
              <a:spLocks noChangeArrowheads="1"/>
            </p:cNvSpPr>
            <p:nvPr/>
          </p:nvSpPr>
          <p:spPr bwMode="auto">
            <a:xfrm>
              <a:off x="89" y="6263"/>
              <a:ext cx="1858" cy="535"/>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Nguyên nhân chính</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 Box 63"/>
            <p:cNvSpPr txBox="1">
              <a:spLocks noChangeArrowheads="1"/>
            </p:cNvSpPr>
            <p:nvPr/>
          </p:nvSpPr>
          <p:spPr bwMode="auto">
            <a:xfrm>
              <a:off x="89" y="7288"/>
              <a:ext cx="1858" cy="830"/>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C</a:t>
              </a:r>
              <a:r>
                <a:rPr lang="en-US" b="1" dirty="0" err="1">
                  <a:solidFill>
                    <a:srgbClr val="EFEAE4"/>
                  </a:solidFill>
                  <a:latin typeface="Calibri" panose="020F0502020204030204" pitchFamily="34" charset="0"/>
                  <a:ea typeface="Calibri" panose="020F0502020204030204" pitchFamily="34" charset="0"/>
                  <a:cs typeface="Times New Roman" panose="02020603050405020304" pitchFamily="18" charset="0"/>
                </a:rPr>
                <a:t>ác</a:t>
              </a:r>
              <a:r>
                <a:rPr lang="en-US" b="1" dirty="0">
                  <a:solidFill>
                    <a:srgbClr val="EFEAE4"/>
                  </a:solidFill>
                  <a:latin typeface="Calibri" panose="020F0502020204030204" pitchFamily="34" charset="0"/>
                  <a:ea typeface="Calibri" panose="020F0502020204030204" pitchFamily="34" charset="0"/>
                  <a:cs typeface="Times New Roman" panose="02020603050405020304" pitchFamily="18" charset="0"/>
                </a:rPr>
                <a:t> c</a:t>
              </a: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ấu trúc xã hội</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64"/>
            <p:cNvSpPr txBox="1">
              <a:spLocks noChangeArrowheads="1"/>
            </p:cNvSpPr>
            <p:nvPr/>
          </p:nvSpPr>
          <p:spPr bwMode="auto">
            <a:xfrm>
              <a:off x="89" y="8608"/>
              <a:ext cx="1858" cy="827"/>
            </a:xfrm>
            <a:prstGeom prst="roundRect">
              <a:avLst/>
            </a:prstGeom>
            <a:solidFill>
              <a:srgbClr val="B2654B"/>
            </a:solidFill>
            <a:ln w="9525">
              <a:noFill/>
              <a:miter lim="800000"/>
              <a:headEnd/>
              <a:tailEnd/>
            </a:ln>
          </p:spPr>
          <p:txBody>
            <a:bodyPr rot="0" vert="horz" wrap="square" lIns="54000" tIns="10800" rIns="54000" bIns="10800" anchor="ctr" anchorCtr="0" upright="1">
              <a:noAutofit/>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C</a:t>
              </a:r>
              <a:r>
                <a:rPr lang="en-US" b="1" dirty="0" err="1">
                  <a:solidFill>
                    <a:srgbClr val="EFEAE4"/>
                  </a:solidFill>
                  <a:latin typeface="Calibri" panose="020F0502020204030204" pitchFamily="34" charset="0"/>
                  <a:ea typeface="Calibri" panose="020F0502020204030204" pitchFamily="34" charset="0"/>
                  <a:cs typeface="Times New Roman" panose="02020603050405020304" pitchFamily="18" charset="0"/>
                </a:rPr>
                <a:t>ác</a:t>
              </a:r>
              <a:r>
                <a:rPr lang="en-US" b="1" dirty="0">
                  <a:solidFill>
                    <a:srgbClr val="EFEAE4"/>
                  </a:solidFill>
                  <a:latin typeface="Calibri" panose="020F0502020204030204" pitchFamily="34" charset="0"/>
                  <a:ea typeface="Calibri" panose="020F0502020204030204" pitchFamily="34" charset="0"/>
                  <a:cs typeface="Times New Roman" panose="02020603050405020304" pitchFamily="18" charset="0"/>
                </a:rPr>
                <a:t> c</a:t>
              </a: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rPr>
                <a:t>ấu trúc thống trị</a:t>
              </a:r>
              <a:endParaRPr kumimoji="0" lang="hu-HU" sz="1800" b="0" i="0" u="none" strike="noStrike" kern="1200" cap="none" spc="0" normalizeH="0" baseline="0" noProof="0" dirty="0">
                <a:ln>
                  <a:noFill/>
                </a:ln>
                <a:solidFill>
                  <a:srgbClr val="EFEAE4"/>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sp>
        <p:nvSpPr>
          <p:cNvPr id="36" name="Lefelé nyíl 33"/>
          <p:cNvSpPr>
            <a:spLocks noChangeArrowheads="1"/>
          </p:cNvSpPr>
          <p:nvPr/>
        </p:nvSpPr>
        <p:spPr bwMode="auto">
          <a:xfrm>
            <a:off x="3163138" y="158404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7" name="Balra-jobbra nyíl 25"/>
          <p:cNvSpPr>
            <a:spLocks noChangeArrowheads="1"/>
          </p:cNvSpPr>
          <p:nvPr/>
        </p:nvSpPr>
        <p:spPr bwMode="auto">
          <a:xfrm>
            <a:off x="4929907" y="2411854"/>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9" name="Balra-jobbra nyíl 25"/>
          <p:cNvSpPr>
            <a:spLocks noChangeArrowheads="1"/>
          </p:cNvSpPr>
          <p:nvPr/>
        </p:nvSpPr>
        <p:spPr bwMode="auto">
          <a:xfrm>
            <a:off x="4929907" y="3903387"/>
            <a:ext cx="722371" cy="389740"/>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0" name="Lefelé nyíl 33"/>
          <p:cNvSpPr>
            <a:spLocks noChangeArrowheads="1"/>
          </p:cNvSpPr>
          <p:nvPr/>
        </p:nvSpPr>
        <p:spPr bwMode="auto">
          <a:xfrm>
            <a:off x="7082221" y="1584038"/>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1" name="Lefelé nyíl 33"/>
          <p:cNvSpPr>
            <a:spLocks noChangeArrowheads="1"/>
          </p:cNvSpPr>
          <p:nvPr/>
        </p:nvSpPr>
        <p:spPr bwMode="auto">
          <a:xfrm>
            <a:off x="3163138" y="3075572"/>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42" name="Lefelé nyíl 33"/>
          <p:cNvSpPr>
            <a:spLocks noChangeArrowheads="1"/>
          </p:cNvSpPr>
          <p:nvPr/>
        </p:nvSpPr>
        <p:spPr bwMode="auto">
          <a:xfrm>
            <a:off x="7082221" y="3071390"/>
            <a:ext cx="435792" cy="55382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5674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rmAutofit/>
          </a:bodyPr>
          <a:lstStyle/>
          <a:p>
            <a:r>
              <a:rPr lang="en-US" sz="2200" b="1" dirty="0" err="1">
                <a:solidFill>
                  <a:srgbClr val="8D503B"/>
                </a:solidFill>
              </a:rPr>
              <a:t>Hình</a:t>
            </a:r>
            <a:r>
              <a:rPr lang="en-US" sz="2200" b="1" dirty="0">
                <a:solidFill>
                  <a:srgbClr val="8D503B"/>
                </a:solidFill>
              </a:rPr>
              <a:t> </a:t>
            </a:r>
            <a:r>
              <a:rPr lang="en-US" sz="2200" b="1" dirty="0" err="1">
                <a:solidFill>
                  <a:srgbClr val="8D503B"/>
                </a:solidFill>
              </a:rPr>
              <a:t>thức</a:t>
            </a:r>
            <a:r>
              <a:rPr lang="en-US" sz="2200" b="1" dirty="0">
                <a:solidFill>
                  <a:srgbClr val="8D503B"/>
                </a:solidFill>
              </a:rPr>
              <a:t> </a:t>
            </a:r>
            <a:r>
              <a:rPr lang="en-US" sz="2200" b="1" dirty="0" err="1">
                <a:solidFill>
                  <a:srgbClr val="8D503B"/>
                </a:solidFill>
              </a:rPr>
              <a:t>hậu</a:t>
            </a:r>
            <a:r>
              <a:rPr lang="en-US" sz="2200" b="1" dirty="0">
                <a:solidFill>
                  <a:srgbClr val="8D503B"/>
                </a:solidFill>
              </a:rPr>
              <a:t> </a:t>
            </a:r>
            <a:r>
              <a:rPr lang="en-US" sz="2200" b="1" dirty="0" err="1">
                <a:solidFill>
                  <a:srgbClr val="8D503B"/>
                </a:solidFill>
              </a:rPr>
              <a:t>cộng</a:t>
            </a:r>
            <a:r>
              <a:rPr lang="en-US" sz="2200" b="1" dirty="0">
                <a:solidFill>
                  <a:srgbClr val="8D503B"/>
                </a:solidFill>
              </a:rPr>
              <a:t> </a:t>
            </a:r>
            <a:r>
              <a:rPr lang="en-US" sz="2200" b="1" dirty="0" err="1">
                <a:solidFill>
                  <a:srgbClr val="8D503B"/>
                </a:solidFill>
              </a:rPr>
              <a:t>sản</a:t>
            </a:r>
            <a:r>
              <a:rPr lang="en-US" sz="2200" b="1" dirty="0">
                <a:solidFill>
                  <a:srgbClr val="8D503B"/>
                </a:solidFill>
              </a:rPr>
              <a:t> </a:t>
            </a:r>
            <a:r>
              <a:rPr lang="en-US" sz="2200" b="1" dirty="0" err="1">
                <a:solidFill>
                  <a:srgbClr val="8D503B"/>
                </a:solidFill>
              </a:rPr>
              <a:t>của</a:t>
            </a:r>
            <a:r>
              <a:rPr lang="en-US" sz="2200" b="1" dirty="0">
                <a:solidFill>
                  <a:srgbClr val="8D503B"/>
                </a:solidFill>
              </a:rPr>
              <a:t> </a:t>
            </a:r>
            <a:r>
              <a:rPr lang="hu-HU" sz="2200" b="1" dirty="0">
                <a:solidFill>
                  <a:srgbClr val="8D503B"/>
                </a:solidFill>
              </a:rPr>
              <a:t>chủ nghĩa bảo trợ</a:t>
            </a:r>
            <a:endParaRPr lang="en-US" sz="2200" b="1" dirty="0">
              <a:solidFill>
                <a:srgbClr val="8D503B"/>
              </a:solidFill>
            </a:endParaRPr>
          </a:p>
        </p:txBody>
      </p:sp>
      <p:grpSp>
        <p:nvGrpSpPr>
          <p:cNvPr id="19" name="Group 238"/>
          <p:cNvGrpSpPr>
            <a:grpSpLocks/>
          </p:cNvGrpSpPr>
          <p:nvPr/>
        </p:nvGrpSpPr>
        <p:grpSpPr bwMode="auto">
          <a:xfrm>
            <a:off x="115228" y="931630"/>
            <a:ext cx="8920822" cy="4080100"/>
            <a:chOff x="-286" y="5780"/>
            <a:chExt cx="10774" cy="4918"/>
          </a:xfrm>
        </p:grpSpPr>
        <p:grpSp>
          <p:nvGrpSpPr>
            <p:cNvPr id="20" name="Group 101"/>
            <p:cNvGrpSpPr>
              <a:grpSpLocks/>
            </p:cNvGrpSpPr>
            <p:nvPr/>
          </p:nvGrpSpPr>
          <p:grpSpPr bwMode="auto">
            <a:xfrm>
              <a:off x="1792" y="5780"/>
              <a:ext cx="8696" cy="4918"/>
              <a:chOff x="3324" y="-1436"/>
              <a:chExt cx="77324" cy="43749"/>
            </a:xfrm>
          </p:grpSpPr>
          <p:grpSp>
            <p:nvGrpSpPr>
              <p:cNvPr id="25" name="Group 102"/>
              <p:cNvGrpSpPr>
                <a:grpSpLocks/>
              </p:cNvGrpSpPr>
              <p:nvPr/>
            </p:nvGrpSpPr>
            <p:grpSpPr bwMode="auto">
              <a:xfrm>
                <a:off x="3324" y="-1436"/>
                <a:ext cx="77324" cy="43749"/>
                <a:chOff x="3324" y="-1436"/>
                <a:chExt cx="77324" cy="43749"/>
              </a:xfrm>
            </p:grpSpPr>
            <p:sp>
              <p:nvSpPr>
                <p:cNvPr id="28" name="Szövegdoboz 4"/>
                <p:cNvSpPr txBox="1">
                  <a:spLocks noChangeArrowheads="1"/>
                </p:cNvSpPr>
                <p:nvPr/>
              </p:nvSpPr>
              <p:spPr bwMode="auto">
                <a:xfrm>
                  <a:off x="3324" y="-1436"/>
                  <a:ext cx="77324" cy="6476"/>
                </a:xfrm>
                <a:prstGeom prst="roundRect">
                  <a:avLst/>
                </a:prstGeom>
                <a:solidFill>
                  <a:srgbClr val="B3AA9D"/>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Sự</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không</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thể</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tách</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rời</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của</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lĩnh</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vực</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hoạt</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động</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xã</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hội</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trong</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môi</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trường</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dân</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chủ</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29" name="Szövegdoboz 5"/>
                <p:cNvSpPr txBox="1">
                  <a:spLocks noChangeArrowheads="1"/>
                </p:cNvSpPr>
                <p:nvPr/>
              </p:nvSpPr>
              <p:spPr bwMode="auto">
                <a:xfrm>
                  <a:off x="3324" y="10117"/>
                  <a:ext cx="35235" cy="7920"/>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các mạng lưới phi-chính thức</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0" name="Szövegdoboz 6"/>
                <p:cNvSpPr txBox="1">
                  <a:spLocks noChangeArrowheads="1"/>
                </p:cNvSpPr>
                <p:nvPr/>
              </p:nvSpPr>
              <p:spPr bwMode="auto">
                <a:xfrm>
                  <a:off x="45405" y="10088"/>
                  <a:ext cx="35243" cy="7920"/>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Quyền</a:t>
                  </a: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lực&amp;Tài</a:t>
                  </a:r>
                  <a:r>
                    <a:rPr kumimoji="0" lang="en-US" sz="1800" b="1" i="0" u="none" strike="noStrike" kern="1200" cap="none" spc="0" normalizeH="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sản</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1" name="Szövegdoboz 7"/>
                <p:cNvSpPr txBox="1">
                  <a:spLocks noChangeArrowheads="1"/>
                </p:cNvSpPr>
                <p:nvPr/>
              </p:nvSpPr>
              <p:spPr bwMode="auto">
                <a:xfrm>
                  <a:off x="3324" y="22839"/>
                  <a:ext cx="35235" cy="7920"/>
                </a:xfrm>
                <a:prstGeom prst="roundRect">
                  <a:avLst/>
                </a:prstGeom>
                <a:solidFill>
                  <a:srgbClr val="D1C9BE"/>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C</a:t>
                  </a:r>
                  <a:r>
                    <a:rPr kumimoji="0" lang="vi-VN"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ác gia tộc chính trị nhận con nuôi</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 (các mạng bảo trợ phi-chính thức)</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2" name="Szövegdoboz 8"/>
                <p:cNvSpPr txBox="1">
                  <a:spLocks noChangeArrowheads="1"/>
                </p:cNvSpPr>
                <p:nvPr/>
              </p:nvSpPr>
              <p:spPr bwMode="auto">
                <a:xfrm>
                  <a:off x="45405" y="23095"/>
                  <a:ext cx="35243" cy="7920"/>
                </a:xfrm>
                <a:prstGeom prst="roundRect">
                  <a:avLst/>
                </a:prstGeom>
                <a:solidFill>
                  <a:srgbClr val="6B95A1">
                    <a:alpha val="50000"/>
                  </a:srgbClr>
                </a:solidFill>
                <a:ln w="9525">
                  <a:noFill/>
                  <a:miter lim="800000"/>
                  <a:headEnd/>
                  <a:tailEnd/>
                </a:ln>
              </p:spPr>
              <p:txBody>
                <a:bodyPr rot="0" vert="horz" wrap="square" lIns="91440" tIns="45720" rIns="91440" bIns="45720" anchor="ctr" anchorCtr="0" upright="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ea typeface="Times New Roman" panose="02020603050405020304" pitchFamily="18" charset="0"/>
                      <a:cs typeface="Times New Roman" panose="02020603050405020304" pitchFamily="18" charset="0"/>
                    </a:rPr>
                    <a:t>Di sản hóa</a:t>
                  </a:r>
                  <a:endParaRPr kumimoji="0" lang="hu-HU" sz="1800" b="0" i="0" u="none" strike="noStrike" kern="1200" cap="none" spc="0" normalizeH="0" baseline="0" noProof="0" dirty="0">
                    <a:ln>
                      <a:noFill/>
                    </a:ln>
                    <a:solidFill>
                      <a:srgbClr val="504131"/>
                    </a:solidFill>
                    <a:effectLst/>
                    <a:uLnTx/>
                    <a:uFillTx/>
                    <a:latin typeface="Times New Roman" panose="02020603050405020304" pitchFamily="18" charset="0"/>
                    <a:ea typeface="Times New Roman" panose="02020603050405020304" pitchFamily="18" charset="0"/>
                    <a:cs typeface="+mn-cs"/>
                  </a:endParaRPr>
                </a:p>
              </p:txBody>
            </p:sp>
            <p:sp>
              <p:nvSpPr>
                <p:cNvPr id="33" name="Szövegdoboz 9"/>
                <p:cNvSpPr txBox="1">
                  <a:spLocks noChangeArrowheads="1"/>
                </p:cNvSpPr>
                <p:nvPr/>
              </p:nvSpPr>
              <p:spPr bwMode="auto">
                <a:xfrm>
                  <a:off x="3324" y="35938"/>
                  <a:ext cx="77324" cy="6375"/>
                </a:xfrm>
                <a:prstGeom prst="roundRect">
                  <a:avLst/>
                </a:prstGeom>
                <a:solidFill>
                  <a:srgbClr val="E9B178"/>
                </a:solidFill>
                <a:ln w="9525">
                  <a:noFill/>
                  <a:miter lim="800000"/>
                  <a:headEnd/>
                  <a:tailEnd/>
                </a:ln>
              </p:spPr>
              <p:txBody>
                <a:bodyPr rot="0" vert="horz" wrap="square" lIns="54000" tIns="10800" rIns="54000" bIns="10800" anchor="ctr" anchorCtr="0" upright="1">
                  <a:noAutofit/>
                </a:bodyPr>
                <a:lstStyle>
                  <a:defPPr>
                    <a:defRPr lang="hu-HU"/>
                  </a:defPPr>
                  <a:lvl1pPr algn="ctr">
                    <a:lnSpc>
                      <a:spcPct val="115000"/>
                    </a:lnSpc>
                    <a:spcAft>
                      <a:spcPts val="0"/>
                    </a:spcAft>
                    <a:defRPr b="1">
                      <a:solidFill>
                        <a:srgbClr val="504131"/>
                      </a:solidFill>
                      <a:effectLst/>
                      <a:latin typeface="Calibri" panose="020F0502020204030204" pitchFamily="34" charset="0"/>
                      <a:ea typeface="Calibri" panose="020F0502020204030204" pitchFamily="34" charset="0"/>
                      <a:cs typeface="Times New Roman" panose="02020603050405020304" pitchFamily="18" charset="0"/>
                    </a:defRPr>
                  </a:lvl1pPr>
                </a:lstStyle>
                <a:p>
                  <a:pPr marL="0" marR="0" lvl="0" indent="0" algn="ctr" defTabSz="914400" rtl="0" eaLnBrk="1" fontAlgn="auto" latinLnBrk="0" hangingPunct="1">
                    <a:lnSpc>
                      <a:spcPct val="115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cs typeface="Times New Roman" panose="02020603050405020304" pitchFamily="18" charset="0"/>
                    </a:rPr>
                    <a:t>tham nhũng </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cs typeface="Times New Roman" panose="02020603050405020304" pitchFamily="18" charset="0"/>
                    </a:rPr>
                    <a:t>tập</a:t>
                  </a:r>
                  <a:r>
                    <a:rPr kumimoji="0" lang="en-US" sz="1800" b="1" i="0" u="none" strike="noStrike" kern="1200" cap="none" spc="0" normalizeH="0" noProof="0" dirty="0">
                      <a:ln>
                        <a:noFill/>
                      </a:ln>
                      <a:solidFill>
                        <a:srgbClr val="504131"/>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cs typeface="Times New Roman" panose="02020603050405020304" pitchFamily="18" charset="0"/>
                    </a:rPr>
                    <a:t>trung</a:t>
                  </a:r>
                  <a:r>
                    <a:rPr kumimoji="0" lang="hu-HU" sz="1800" b="1" i="0" u="none" strike="noStrike" kern="1200" cap="none" spc="0" normalizeH="0" baseline="0" noProof="0" dirty="0">
                      <a:ln>
                        <a:noFill/>
                      </a:ln>
                      <a:solidFill>
                        <a:srgbClr val="504131"/>
                      </a:solidFill>
                      <a:effectLst/>
                      <a:uLnTx/>
                      <a:uFillTx/>
                      <a:latin typeface="Calibri" panose="020F0502020204030204" pitchFamily="34" charset="0"/>
                      <a:cs typeface="Times New Roman" panose="02020603050405020304" pitchFamily="18" charset="0"/>
                    </a:rPr>
                    <a:t>/</a:t>
                  </a:r>
                  <a:r>
                    <a:rPr kumimoji="0" lang="en-US" sz="1800" b="1" i="0" u="none" strike="noStrike" kern="1200" cap="none" spc="0" normalizeH="0" baseline="0" noProof="0" dirty="0" err="1">
                      <a:ln>
                        <a:noFill/>
                      </a:ln>
                      <a:solidFill>
                        <a:srgbClr val="504131"/>
                      </a:solidFill>
                      <a:effectLst/>
                      <a:uLnTx/>
                      <a:uFillTx/>
                      <a:latin typeface="Calibri" panose="020F0502020204030204" pitchFamily="34" charset="0"/>
                      <a:cs typeface="Times New Roman" panose="02020603050405020304" pitchFamily="18" charset="0"/>
                    </a:rPr>
                    <a:t>các</a:t>
                  </a:r>
                  <a:r>
                    <a:rPr kumimoji="0" lang="en-US" sz="1800" b="1" i="0" u="none" strike="noStrike" kern="1200" cap="none" spc="0" normalizeH="0" noProof="0" dirty="0">
                      <a:ln>
                        <a:noFill/>
                      </a:ln>
                      <a:solidFill>
                        <a:srgbClr val="504131"/>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cs typeface="Times New Roman" panose="02020603050405020304" pitchFamily="18" charset="0"/>
                    </a:rPr>
                    <a:t>hình</a:t>
                  </a:r>
                  <a:r>
                    <a:rPr kumimoji="0" lang="en-US" sz="1800" b="1" i="0" u="none" strike="noStrike" kern="1200" cap="none" spc="0" normalizeH="0" noProof="0" dirty="0">
                      <a:ln>
                        <a:noFill/>
                      </a:ln>
                      <a:solidFill>
                        <a:srgbClr val="504131"/>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cs typeface="Times New Roman" panose="02020603050405020304" pitchFamily="18" charset="0"/>
                    </a:rPr>
                    <a:t>thức</a:t>
                  </a:r>
                  <a:r>
                    <a:rPr kumimoji="0" lang="en-US" sz="1800" b="1" i="0" u="none" strike="noStrike" kern="1200" cap="none" spc="0" normalizeH="0" noProof="0" dirty="0">
                      <a:ln>
                        <a:noFill/>
                      </a:ln>
                      <a:solidFill>
                        <a:srgbClr val="504131"/>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cs typeface="Times New Roman" panose="02020603050405020304" pitchFamily="18" charset="0"/>
                    </a:rPr>
                    <a:t>độc</a:t>
                  </a:r>
                  <a:r>
                    <a:rPr kumimoji="0" lang="en-US" sz="1800" b="1" i="0" u="none" strike="noStrike" kern="1200" cap="none" spc="0" normalizeH="0" noProof="0" dirty="0">
                      <a:ln>
                        <a:noFill/>
                      </a:ln>
                      <a:solidFill>
                        <a:srgbClr val="504131"/>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504131"/>
                      </a:solidFill>
                      <a:effectLst/>
                      <a:uLnTx/>
                      <a:uFillTx/>
                      <a:latin typeface="Calibri" panose="020F0502020204030204" pitchFamily="34" charset="0"/>
                      <a:cs typeface="Times New Roman" panose="02020603050405020304" pitchFamily="18" charset="0"/>
                    </a:rPr>
                    <a:t>quyền</a:t>
                  </a:r>
                  <a:endParaRPr kumimoji="0" lang="hu-HU" sz="1800" b="1" i="0" u="none" strike="noStrike" kern="1200" cap="none" spc="0" normalizeH="0" baseline="0" noProof="0" dirty="0">
                    <a:ln>
                      <a:noFill/>
                    </a:ln>
                    <a:solidFill>
                      <a:srgbClr val="504131"/>
                    </a:solidFill>
                    <a:effectLst/>
                    <a:uLnTx/>
                    <a:uFillTx/>
                    <a:latin typeface="Calibri" panose="020F0502020204030204" pitchFamily="34" charset="0"/>
                    <a:cs typeface="Times New Roman" panose="02020603050405020304" pitchFamily="18" charset="0"/>
                  </a:endParaRPr>
                </a:p>
              </p:txBody>
            </p:sp>
            <p:sp>
              <p:nvSpPr>
                <p:cNvPr id="34" name="Lefelé nyíl 33"/>
                <p:cNvSpPr>
                  <a:spLocks noChangeArrowheads="1"/>
                </p:cNvSpPr>
                <p:nvPr/>
              </p:nvSpPr>
              <p:spPr bwMode="auto">
                <a:xfrm>
                  <a:off x="18560" y="5040"/>
                  <a:ext cx="4680" cy="504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5" name="Lefelé nyíl 34"/>
                <p:cNvSpPr>
                  <a:spLocks noChangeArrowheads="1"/>
                </p:cNvSpPr>
                <p:nvPr/>
              </p:nvSpPr>
              <p:spPr bwMode="auto">
                <a:xfrm>
                  <a:off x="60724" y="5059"/>
                  <a:ext cx="4680" cy="5058"/>
                </a:xfrm>
                <a:prstGeom prst="downArrow">
                  <a:avLst>
                    <a:gd name="adj1" fmla="val 50000"/>
                    <a:gd name="adj2" fmla="val 4999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6" name="Lefelé nyíl 35"/>
                <p:cNvSpPr>
                  <a:spLocks noChangeArrowheads="1"/>
                </p:cNvSpPr>
                <p:nvPr/>
              </p:nvSpPr>
              <p:spPr bwMode="auto">
                <a:xfrm>
                  <a:off x="18643" y="18036"/>
                  <a:ext cx="4680" cy="4803"/>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7" name="Lefelé nyíl 36"/>
                <p:cNvSpPr>
                  <a:spLocks noChangeArrowheads="1"/>
                </p:cNvSpPr>
                <p:nvPr/>
              </p:nvSpPr>
              <p:spPr bwMode="auto">
                <a:xfrm>
                  <a:off x="60724" y="18008"/>
                  <a:ext cx="4680" cy="5048"/>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8" name="Lefelé nyíl 37"/>
                <p:cNvSpPr>
                  <a:spLocks noChangeArrowheads="1"/>
                </p:cNvSpPr>
                <p:nvPr/>
              </p:nvSpPr>
              <p:spPr bwMode="auto">
                <a:xfrm>
                  <a:off x="18643" y="30758"/>
                  <a:ext cx="4680" cy="5079"/>
                </a:xfrm>
                <a:prstGeom prst="downArrow">
                  <a:avLst>
                    <a:gd name="adj1" fmla="val 50000"/>
                    <a:gd name="adj2" fmla="val 5000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39" name="Lefelé nyíl 38"/>
                <p:cNvSpPr>
                  <a:spLocks noChangeArrowheads="1"/>
                </p:cNvSpPr>
                <p:nvPr/>
              </p:nvSpPr>
              <p:spPr bwMode="auto">
                <a:xfrm>
                  <a:off x="60724" y="31015"/>
                  <a:ext cx="4680" cy="4822"/>
                </a:xfrm>
                <a:prstGeom prst="downArrow">
                  <a:avLst>
                    <a:gd name="adj1" fmla="val 50000"/>
                    <a:gd name="adj2" fmla="val 49997"/>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grpSp>
          <p:sp>
            <p:nvSpPr>
              <p:cNvPr id="26" name="Balra-jobbra nyíl 25"/>
              <p:cNvSpPr>
                <a:spLocks noChangeArrowheads="1"/>
              </p:cNvSpPr>
              <p:nvPr/>
            </p:nvSpPr>
            <p:spPr bwMode="auto">
              <a:xfrm>
                <a:off x="38559" y="11987"/>
                <a:ext cx="6846" cy="4179"/>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sp>
            <p:nvSpPr>
              <p:cNvPr id="27" name="Balra-jobbra nyíl 26"/>
              <p:cNvSpPr>
                <a:spLocks noChangeArrowheads="1"/>
              </p:cNvSpPr>
              <p:nvPr/>
            </p:nvSpPr>
            <p:spPr bwMode="auto">
              <a:xfrm>
                <a:off x="38559" y="24966"/>
                <a:ext cx="6846" cy="4179"/>
              </a:xfrm>
              <a:prstGeom prst="leftRightArrow">
                <a:avLst>
                  <a:gd name="adj1" fmla="val 50000"/>
                  <a:gd name="adj2" fmla="val 49995"/>
                </a:avLst>
              </a:prstGeom>
              <a:solidFill>
                <a:srgbClr val="4D7C85"/>
              </a:solidFill>
              <a:ln w="25400">
                <a:noFill/>
                <a:miter lim="800000"/>
                <a:headEnd/>
                <a:tailEnd/>
              </a:ln>
            </p:spPr>
            <p:txBody>
              <a:bodyPr rot="0" vert="horz" wrap="square" lIns="91440" tIns="45720" rIns="91440" bIns="45720" anchor="ctr" anchorCtr="0" upright="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hu-HU" sz="1500" b="0" i="0" u="none" strike="noStrike" kern="1200" cap="none" spc="0" normalizeH="0" baseline="0" noProof="0">
                  <a:ln>
                    <a:noFill/>
                  </a:ln>
                  <a:solidFill>
                    <a:prstClr val="black"/>
                  </a:solidFill>
                  <a:effectLst/>
                  <a:uLnTx/>
                  <a:uFillTx/>
                  <a:latin typeface="Calibri"/>
                  <a:ea typeface="+mn-ea"/>
                  <a:cs typeface="+mn-cs"/>
                </a:endParaRPr>
              </a:p>
            </p:txBody>
          </p:sp>
        </p:grpSp>
        <p:sp>
          <p:nvSpPr>
            <p:cNvPr id="21" name="Text Box 117"/>
            <p:cNvSpPr txBox="1">
              <a:spLocks noChangeArrowheads="1"/>
            </p:cNvSpPr>
            <p:nvPr/>
          </p:nvSpPr>
          <p:spPr bwMode="auto">
            <a:xfrm>
              <a:off x="-286" y="5780"/>
              <a:ext cx="1904" cy="738"/>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cs typeface="Times New Roman" panose="02020603050405020304" pitchFamily="18" charset="0"/>
                </a:rPr>
                <a:t>Nguyên nhân chính</a:t>
              </a:r>
            </a:p>
          </p:txBody>
        </p:sp>
        <p:sp>
          <p:nvSpPr>
            <p:cNvPr id="22" name="Text Box 118"/>
            <p:cNvSpPr txBox="1">
              <a:spLocks noChangeArrowheads="1"/>
            </p:cNvSpPr>
            <p:nvPr/>
          </p:nvSpPr>
          <p:spPr bwMode="auto">
            <a:xfrm>
              <a:off x="-286" y="7069"/>
              <a:ext cx="1904" cy="899"/>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cs typeface="Times New Roman" panose="02020603050405020304" pitchFamily="18" charset="0"/>
                </a:rPr>
                <a:t>Cấu trúc xã hội</a:t>
              </a:r>
            </a:p>
          </p:txBody>
        </p:sp>
        <p:sp>
          <p:nvSpPr>
            <p:cNvPr id="23" name="Text Box 119"/>
            <p:cNvSpPr txBox="1">
              <a:spLocks noChangeArrowheads="1"/>
            </p:cNvSpPr>
            <p:nvPr/>
          </p:nvSpPr>
          <p:spPr bwMode="auto">
            <a:xfrm>
              <a:off x="-286" y="8509"/>
              <a:ext cx="1904" cy="891"/>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u-HU" sz="1800" b="1" i="0" u="none" strike="noStrike" kern="1200" cap="none" spc="0" normalizeH="0" baseline="0" noProof="0" dirty="0">
                  <a:ln>
                    <a:noFill/>
                  </a:ln>
                  <a:solidFill>
                    <a:srgbClr val="EFEAE4"/>
                  </a:solidFill>
                  <a:effectLst/>
                  <a:uLnTx/>
                  <a:uFillTx/>
                  <a:latin typeface="Calibri" panose="020F0502020204030204" pitchFamily="34" charset="0"/>
                  <a:cs typeface="Times New Roman" panose="02020603050405020304" pitchFamily="18" charset="0"/>
                </a:rPr>
                <a:t>Cấu trúc thống trị</a:t>
              </a:r>
            </a:p>
          </p:txBody>
        </p:sp>
        <p:sp>
          <p:nvSpPr>
            <p:cNvPr id="24" name="Text Box 120"/>
            <p:cNvSpPr txBox="1">
              <a:spLocks noChangeArrowheads="1"/>
            </p:cNvSpPr>
            <p:nvPr/>
          </p:nvSpPr>
          <p:spPr bwMode="auto">
            <a:xfrm>
              <a:off x="-286" y="9970"/>
              <a:ext cx="1904" cy="728"/>
            </a:xfrm>
            <a:prstGeom prst="roundRect">
              <a:avLst/>
            </a:prstGeom>
            <a:solidFill>
              <a:srgbClr val="B2654B"/>
            </a:solidFill>
            <a:ln w="19050">
              <a:noFill/>
              <a:miter lim="800000"/>
              <a:headEnd/>
              <a:tailEnd/>
            </a:ln>
          </p:spPr>
          <p:txBody>
            <a:bodyPr rot="0" vert="horz" wrap="square" lIns="91440" tIns="45720" rIns="91440" bIns="45720" anchor="ctr" anchorCtr="0" upright="1">
              <a:noAutofit/>
            </a:bodyPr>
            <a:lstStyle>
              <a:defPPr>
                <a:defRPr lang="hu-HU"/>
              </a:defPPr>
              <a:lvl1pPr algn="ctr">
                <a:spcAft>
                  <a:spcPts val="0"/>
                </a:spcAft>
                <a:defRPr b="1">
                  <a:solidFill>
                    <a:srgbClr val="504131"/>
                  </a:solidFill>
                  <a:effectLst/>
                  <a:latin typeface="Calibri" panose="020F0502020204030204" pitchFamily="34" charset="0"/>
                  <a:ea typeface="Times New Roman" panose="02020603050405020304" pitchFamily="18" charset="0"/>
                  <a:cs typeface="Times New Roman" panose="02020603050405020304" pitchFamily="18"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EFEAE4"/>
                  </a:solidFill>
                  <a:effectLst/>
                  <a:uLnTx/>
                  <a:uFillTx/>
                  <a:latin typeface="Calibri" panose="020F0502020204030204" pitchFamily="34" charset="0"/>
                  <a:cs typeface="Times New Roman" panose="02020603050405020304" pitchFamily="18" charset="0"/>
                </a:rPr>
                <a:t>Méo</a:t>
              </a:r>
              <a:r>
                <a:rPr kumimoji="0" lang="en-US" sz="1800" b="1" i="0" u="none" strike="noStrike" kern="1200" cap="none" spc="0" normalizeH="0" noProof="0" dirty="0">
                  <a:ln>
                    <a:noFill/>
                  </a:ln>
                  <a:solidFill>
                    <a:srgbClr val="EFEAE4"/>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EFEAE4"/>
                  </a:solidFill>
                  <a:effectLst/>
                  <a:uLnTx/>
                  <a:uFillTx/>
                  <a:latin typeface="Calibri" panose="020F0502020204030204" pitchFamily="34" charset="0"/>
                  <a:cs typeface="Times New Roman" panose="02020603050405020304" pitchFamily="18" charset="0"/>
                </a:rPr>
                <a:t>mó</a:t>
              </a:r>
              <a:r>
                <a:rPr kumimoji="0" lang="en-US" sz="1800" b="1" i="0" u="none" strike="noStrike" kern="1200" cap="none" spc="0" normalizeH="0" noProof="0" dirty="0">
                  <a:ln>
                    <a:noFill/>
                  </a:ln>
                  <a:solidFill>
                    <a:srgbClr val="EFEAE4"/>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EFEAE4"/>
                  </a:solidFill>
                  <a:effectLst/>
                  <a:uLnTx/>
                  <a:uFillTx/>
                  <a:latin typeface="Calibri" panose="020F0502020204030204" pitchFamily="34" charset="0"/>
                  <a:cs typeface="Times New Roman" panose="02020603050405020304" pitchFamily="18" charset="0"/>
                </a:rPr>
                <a:t>có</a:t>
              </a:r>
              <a:r>
                <a:rPr kumimoji="0" lang="en-US" sz="1800" b="1" i="0" u="none" strike="noStrike" kern="1200" cap="none" spc="0" normalizeH="0" noProof="0" dirty="0">
                  <a:ln>
                    <a:noFill/>
                  </a:ln>
                  <a:solidFill>
                    <a:srgbClr val="EFEAE4"/>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EFEAE4"/>
                  </a:solidFill>
                  <a:effectLst/>
                  <a:uLnTx/>
                  <a:uFillTx/>
                  <a:latin typeface="Calibri" panose="020F0502020204030204" pitchFamily="34" charset="0"/>
                  <a:cs typeface="Times New Roman" panose="02020603050405020304" pitchFamily="18" charset="0"/>
                </a:rPr>
                <a:t>tính</a:t>
              </a:r>
              <a:r>
                <a:rPr kumimoji="0" lang="en-US" sz="1800" b="1" i="0" u="none" strike="noStrike" kern="1200" cap="none" spc="0" normalizeH="0" noProof="0" dirty="0">
                  <a:ln>
                    <a:noFill/>
                  </a:ln>
                  <a:solidFill>
                    <a:srgbClr val="EFEAE4"/>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EFEAE4"/>
                  </a:solidFill>
                  <a:effectLst/>
                  <a:uLnTx/>
                  <a:uFillTx/>
                  <a:latin typeface="Calibri" panose="020F0502020204030204" pitchFamily="34" charset="0"/>
                  <a:cs typeface="Times New Roman" panose="02020603050405020304" pitchFamily="18" charset="0"/>
                </a:rPr>
                <a:t>hệ</a:t>
              </a:r>
              <a:r>
                <a:rPr kumimoji="0" lang="en-US" sz="1800" b="1" i="0" u="none" strike="noStrike" kern="1200" cap="none" spc="0" normalizeH="0" noProof="0" dirty="0">
                  <a:ln>
                    <a:noFill/>
                  </a:ln>
                  <a:solidFill>
                    <a:srgbClr val="EFEAE4"/>
                  </a:solidFill>
                  <a:effectLst/>
                  <a:uLnTx/>
                  <a:uFillTx/>
                  <a:latin typeface="Calibri" panose="020F0502020204030204" pitchFamily="34" charset="0"/>
                  <a:cs typeface="Times New Roman" panose="02020603050405020304" pitchFamily="18" charset="0"/>
                </a:rPr>
                <a:t> </a:t>
              </a:r>
              <a:r>
                <a:rPr kumimoji="0" lang="en-US" sz="1800" b="1" i="0" u="none" strike="noStrike" kern="1200" cap="none" spc="0" normalizeH="0" noProof="0" dirty="0" err="1">
                  <a:ln>
                    <a:noFill/>
                  </a:ln>
                  <a:solidFill>
                    <a:srgbClr val="EFEAE4"/>
                  </a:solidFill>
                  <a:effectLst/>
                  <a:uLnTx/>
                  <a:uFillTx/>
                  <a:latin typeface="Calibri" panose="020F0502020204030204" pitchFamily="34" charset="0"/>
                  <a:cs typeface="Times New Roman" panose="02020603050405020304" pitchFamily="18" charset="0"/>
                </a:rPr>
                <a:t>thống</a:t>
              </a:r>
              <a:endParaRPr kumimoji="0" lang="hu-HU" sz="1800" b="1" i="0" u="none" strike="noStrike" kern="1200" cap="none" spc="0" normalizeH="0" baseline="0" noProof="0" dirty="0">
                <a:ln>
                  <a:noFill/>
                </a:ln>
                <a:solidFill>
                  <a:srgbClr val="EFEAE4"/>
                </a:solidFill>
                <a:effectLst/>
                <a:uLnTx/>
                <a:uFillTx/>
                <a:latin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1237519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descr="A képen szöveg, Betűtípus, tipográfia, embléma látható&#10;&#10;Automatikusan generált leírás">
            <a:extLst>
              <a:ext uri="{FF2B5EF4-FFF2-40B4-BE49-F238E27FC236}">
                <a16:creationId xmlns:a16="http://schemas.microsoft.com/office/drawing/2014/main" id="{3282B2E8-44AE-414A-CDA7-F2E62A08BD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427" y="123478"/>
            <a:ext cx="3176485" cy="4515966"/>
          </a:xfrm>
          <a:prstGeom prst="rect">
            <a:avLst/>
          </a:prstGeom>
          <a:effectLst>
            <a:outerShdw blurRad="50800" dist="38100" dir="2700000" algn="tl" rotWithShape="0">
              <a:prstClr val="black">
                <a:alpha val="40000"/>
              </a:prstClr>
            </a:outerShdw>
          </a:effectLst>
        </p:spPr>
      </p:pic>
      <p:pic>
        <p:nvPicPr>
          <p:cNvPr id="5" name="Kép 4" descr="A képen szöveg, Betűtípus, könyv, tervezés látható&#10;&#10;Automatikusan generált leírás">
            <a:extLst>
              <a:ext uri="{FF2B5EF4-FFF2-40B4-BE49-F238E27FC236}">
                <a16:creationId xmlns:a16="http://schemas.microsoft.com/office/drawing/2014/main" id="{41570482-A91F-6720-0FE0-5720B80C71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5765" y="123478"/>
            <a:ext cx="3186635" cy="4514400"/>
          </a:xfrm>
          <a:prstGeom prst="rect">
            <a:avLst/>
          </a:prstGeom>
          <a:effectLst>
            <a:outerShdw blurRad="50800" dist="38100" dir="2700000" algn="tl" rotWithShape="0">
              <a:prstClr val="black">
                <a:alpha val="40000"/>
              </a:prstClr>
            </a:outerShdw>
          </a:effectLst>
        </p:spPr>
      </p:pic>
      <p:sp>
        <p:nvSpPr>
          <p:cNvPr id="6" name="Szövegdoboz 5">
            <a:extLst>
              <a:ext uri="{FF2B5EF4-FFF2-40B4-BE49-F238E27FC236}">
                <a16:creationId xmlns:a16="http://schemas.microsoft.com/office/drawing/2014/main" id="{BFAD57C8-A898-9B7C-A4CA-81B6A761B4D0}"/>
              </a:ext>
            </a:extLst>
          </p:cNvPr>
          <p:cNvSpPr txBox="1"/>
          <p:nvPr/>
        </p:nvSpPr>
        <p:spPr>
          <a:xfrm>
            <a:off x="603427" y="4722698"/>
            <a:ext cx="3320501"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Noran</a:t>
            </a:r>
            <a:r>
              <a:rPr lang="hu-HU" b="1" dirty="0">
                <a:solidFill>
                  <a:srgbClr val="50412C"/>
                </a:solidFill>
              </a:rPr>
              <a:t> </a:t>
            </a:r>
            <a:r>
              <a:rPr lang="hu-HU" b="1" dirty="0" err="1">
                <a:solidFill>
                  <a:srgbClr val="50412C"/>
                </a:solidFill>
              </a:rPr>
              <a:t>Libro</a:t>
            </a:r>
            <a:r>
              <a:rPr lang="hu-HU" b="1" dirty="0">
                <a:solidFill>
                  <a:srgbClr val="50412C"/>
                </a:solidFill>
              </a:rPr>
              <a:t>, 2013)</a:t>
            </a:r>
          </a:p>
        </p:txBody>
      </p:sp>
      <p:sp>
        <p:nvSpPr>
          <p:cNvPr id="7" name="Szövegdoboz 6">
            <a:extLst>
              <a:ext uri="{FF2B5EF4-FFF2-40B4-BE49-F238E27FC236}">
                <a16:creationId xmlns:a16="http://schemas.microsoft.com/office/drawing/2014/main" id="{DD0E8DE2-5DA3-F3B4-DA47-A9DFAD80AFC6}"/>
              </a:ext>
            </a:extLst>
          </p:cNvPr>
          <p:cNvSpPr txBox="1"/>
          <p:nvPr/>
        </p:nvSpPr>
        <p:spPr>
          <a:xfrm>
            <a:off x="4918831" y="4722698"/>
            <a:ext cx="3320501"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Noran</a:t>
            </a:r>
            <a:r>
              <a:rPr lang="hu-HU" b="1" dirty="0">
                <a:solidFill>
                  <a:srgbClr val="50412C"/>
                </a:solidFill>
              </a:rPr>
              <a:t> </a:t>
            </a:r>
            <a:r>
              <a:rPr lang="hu-HU" b="1" dirty="0" err="1">
                <a:solidFill>
                  <a:srgbClr val="50412C"/>
                </a:solidFill>
              </a:rPr>
              <a:t>Libro</a:t>
            </a:r>
            <a:r>
              <a:rPr lang="hu-HU" b="1" dirty="0">
                <a:solidFill>
                  <a:srgbClr val="50412C"/>
                </a:solidFill>
              </a:rPr>
              <a:t>, 2014)</a:t>
            </a:r>
          </a:p>
        </p:txBody>
      </p:sp>
    </p:spTree>
    <p:extLst>
      <p:ext uri="{BB962C8B-B14F-4D97-AF65-F5344CB8AC3E}">
        <p14:creationId xmlns:p14="http://schemas.microsoft.com/office/powerpoint/2010/main" val="2727332779"/>
      </p:ext>
    </p:extLst>
  </p:cSld>
  <p:clrMapOvr>
    <a:masterClrMapping/>
  </p:clrMapOvr>
  <mc:AlternateContent xmlns:mc="http://schemas.openxmlformats.org/markup-compatibility/2006" xmlns:p14="http://schemas.microsoft.com/office/powerpoint/2010/main">
    <mc:Choice Requires="p14">
      <p:transition spd="slow" p14:dur="2000" advTm="174"/>
    </mc:Choice>
    <mc:Fallback xmlns="">
      <p:transition spd="slow" advTm="174"/>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1275606"/>
          </a:xfrm>
        </p:spPr>
        <p:txBody>
          <a:bodyPr>
            <a:noAutofit/>
          </a:bodyPr>
          <a:lstStyle/>
          <a:p>
            <a:r>
              <a:rPr lang="en-US" sz="2200" b="1" dirty="0" err="1">
                <a:solidFill>
                  <a:srgbClr val="8D503B"/>
                </a:solidFill>
              </a:rPr>
              <a:t>Chức</a:t>
            </a:r>
            <a:r>
              <a:rPr lang="en-US" sz="2200" b="1" dirty="0">
                <a:solidFill>
                  <a:srgbClr val="8D503B"/>
                </a:solidFill>
              </a:rPr>
              <a:t> </a:t>
            </a:r>
            <a:r>
              <a:rPr lang="en-US" sz="2200" b="1" dirty="0" err="1">
                <a:solidFill>
                  <a:srgbClr val="8D503B"/>
                </a:solidFill>
              </a:rPr>
              <a:t>vụ</a:t>
            </a:r>
            <a:r>
              <a:rPr lang="en-US" sz="2200" b="1" dirty="0">
                <a:solidFill>
                  <a:srgbClr val="8D503B"/>
                </a:solidFill>
              </a:rPr>
              <a:t> </a:t>
            </a:r>
            <a:r>
              <a:rPr lang="hu-HU" sz="2200" b="1" dirty="0">
                <a:solidFill>
                  <a:srgbClr val="8D503B"/>
                </a:solidFill>
              </a:rPr>
              <a:t>chính thức </a:t>
            </a:r>
            <a:r>
              <a:rPr lang="en-US" sz="2200" b="1" dirty="0" err="1">
                <a:solidFill>
                  <a:srgbClr val="8D503B"/>
                </a:solidFill>
              </a:rPr>
              <a:t>của</a:t>
            </a:r>
            <a:r>
              <a:rPr lang="en-US" sz="2200" b="1" dirty="0">
                <a:solidFill>
                  <a:srgbClr val="8D503B"/>
                </a:solidFill>
              </a:rPr>
              <a:t> </a:t>
            </a:r>
            <a:r>
              <a:rPr lang="en-US" sz="2200" b="1" dirty="0" err="1">
                <a:solidFill>
                  <a:srgbClr val="8D503B"/>
                </a:solidFill>
              </a:rPr>
              <a:t>nhà</a:t>
            </a:r>
            <a:r>
              <a:rPr lang="en-US" sz="2200" b="1" dirty="0">
                <a:solidFill>
                  <a:srgbClr val="8D503B"/>
                </a:solidFill>
              </a:rPr>
              <a:t> </a:t>
            </a:r>
            <a:r>
              <a:rPr lang="en-US" sz="2200" b="1" dirty="0" err="1">
                <a:solidFill>
                  <a:srgbClr val="8D503B"/>
                </a:solidFill>
              </a:rPr>
              <a:t>bảo</a:t>
            </a:r>
            <a:r>
              <a:rPr lang="en-US" sz="2200" b="1" dirty="0">
                <a:solidFill>
                  <a:srgbClr val="8D503B"/>
                </a:solidFill>
              </a:rPr>
              <a:t> </a:t>
            </a:r>
            <a:r>
              <a:rPr lang="en-US" sz="2200" b="1" dirty="0" err="1">
                <a:solidFill>
                  <a:srgbClr val="8D503B"/>
                </a:solidFill>
              </a:rPr>
              <a:t>trợ</a:t>
            </a:r>
            <a:r>
              <a:rPr lang="en-US" sz="2200" b="1" dirty="0">
                <a:solidFill>
                  <a:srgbClr val="8D503B"/>
                </a:solidFill>
              </a:rPr>
              <a:t> </a:t>
            </a:r>
            <a:r>
              <a:rPr lang="en-US" sz="2200" b="1" dirty="0" err="1">
                <a:solidFill>
                  <a:srgbClr val="8D503B"/>
                </a:solidFill>
              </a:rPr>
              <a:t>chóp</a:t>
            </a:r>
            <a:r>
              <a:rPr lang="en-US" sz="2200" b="1" dirty="0">
                <a:solidFill>
                  <a:srgbClr val="8D503B"/>
                </a:solidFill>
              </a:rPr>
              <a:t> </a:t>
            </a:r>
            <a:r>
              <a:rPr lang="en-US" sz="2200" b="1" dirty="0" err="1">
                <a:solidFill>
                  <a:srgbClr val="8D503B"/>
                </a:solidFill>
              </a:rPr>
              <a:t>bu</a:t>
            </a:r>
            <a:r>
              <a:rPr lang="hu-HU" sz="2200" b="1" dirty="0">
                <a:solidFill>
                  <a:srgbClr val="8D503B"/>
                </a:solidFill>
              </a:rPr>
              <a:t>, </a:t>
            </a:r>
            <a:r>
              <a:rPr lang="en-US" sz="2200" b="1" dirty="0" err="1">
                <a:solidFill>
                  <a:srgbClr val="8D503B"/>
                </a:solidFill>
              </a:rPr>
              <a:t>kiểu</a:t>
            </a:r>
            <a:r>
              <a:rPr lang="en-US" sz="2200" b="1" dirty="0">
                <a:solidFill>
                  <a:srgbClr val="8D503B"/>
                </a:solidFill>
              </a:rPr>
              <a:t> “</a:t>
            </a:r>
            <a:r>
              <a:rPr lang="en-US" sz="2200" b="1" dirty="0" err="1">
                <a:solidFill>
                  <a:srgbClr val="8D503B"/>
                </a:solidFill>
              </a:rPr>
              <a:t>hội</a:t>
            </a:r>
            <a:r>
              <a:rPr lang="en-US" sz="2200" b="1" dirty="0">
                <a:solidFill>
                  <a:srgbClr val="8D503B"/>
                </a:solidFill>
              </a:rPr>
              <a:t> </a:t>
            </a:r>
            <a:r>
              <a:rPr lang="en-US" sz="2200" b="1" dirty="0" err="1">
                <a:solidFill>
                  <a:srgbClr val="8D503B"/>
                </a:solidFill>
              </a:rPr>
              <a:t>đồng</a:t>
            </a:r>
            <a:r>
              <a:rPr lang="hu-HU" sz="2200" b="1" dirty="0">
                <a:solidFill>
                  <a:srgbClr val="8D503B"/>
                </a:solidFill>
              </a:rPr>
              <a:t>” </a:t>
            </a:r>
            <a:r>
              <a:rPr lang="en-US" sz="2200" b="1" dirty="0" err="1">
                <a:solidFill>
                  <a:srgbClr val="8D503B"/>
                </a:solidFill>
              </a:rPr>
              <a:t>ra</a:t>
            </a:r>
            <a:r>
              <a:rPr lang="en-US" sz="2200" b="1" dirty="0">
                <a:solidFill>
                  <a:srgbClr val="8D503B"/>
                </a:solidFill>
              </a:rPr>
              <a:t> </a:t>
            </a:r>
            <a:r>
              <a:rPr lang="en-US" sz="2200" b="1" dirty="0" err="1">
                <a:solidFill>
                  <a:srgbClr val="8D503B"/>
                </a:solidFill>
              </a:rPr>
              <a:t>quyết</a:t>
            </a:r>
            <a:r>
              <a:rPr lang="en-US" sz="2200" b="1" dirty="0">
                <a:solidFill>
                  <a:srgbClr val="8D503B"/>
                </a:solidFill>
              </a:rPr>
              <a:t> </a:t>
            </a:r>
            <a:r>
              <a:rPr lang="en-US" sz="2200" b="1" dirty="0" err="1">
                <a:solidFill>
                  <a:srgbClr val="8D503B"/>
                </a:solidFill>
              </a:rPr>
              <a:t>định</a:t>
            </a:r>
            <a:r>
              <a:rPr lang="en-US" sz="2200" b="1" dirty="0">
                <a:solidFill>
                  <a:srgbClr val="8D503B"/>
                </a:solidFill>
              </a:rPr>
              <a:t> </a:t>
            </a:r>
            <a:r>
              <a:rPr lang="hu-HU" sz="2200" b="1" dirty="0">
                <a:solidFill>
                  <a:srgbClr val="8D503B"/>
                </a:solidFill>
              </a:rPr>
              <a:t>và </a:t>
            </a:r>
            <a:r>
              <a:rPr lang="en-US" sz="2200" b="1" dirty="0" err="1">
                <a:solidFill>
                  <a:srgbClr val="8D503B"/>
                </a:solidFill>
              </a:rPr>
              <a:t>các</a:t>
            </a:r>
            <a:r>
              <a:rPr lang="en-US" sz="2200" b="1" dirty="0">
                <a:solidFill>
                  <a:srgbClr val="8D503B"/>
                </a:solidFill>
              </a:rPr>
              <a:t> </a:t>
            </a:r>
            <a:r>
              <a:rPr lang="en-US" sz="2200" b="1" dirty="0" err="1">
                <a:solidFill>
                  <a:srgbClr val="8D503B"/>
                </a:solidFill>
              </a:rPr>
              <a:t>mạng</a:t>
            </a:r>
            <a:r>
              <a:rPr lang="en-US" sz="2200" b="1" dirty="0">
                <a:solidFill>
                  <a:srgbClr val="8D503B"/>
                </a:solidFill>
              </a:rPr>
              <a:t> </a:t>
            </a:r>
            <a:r>
              <a:rPr lang="en-US" sz="2200" b="1" dirty="0" err="1">
                <a:solidFill>
                  <a:srgbClr val="8D503B"/>
                </a:solidFill>
              </a:rPr>
              <a:t>lưới</a:t>
            </a:r>
            <a:r>
              <a:rPr lang="en-US" sz="2200" b="1" dirty="0">
                <a:solidFill>
                  <a:srgbClr val="8D503B"/>
                </a:solidFill>
              </a:rPr>
              <a:t> </a:t>
            </a:r>
            <a:r>
              <a:rPr lang="hu-HU" sz="2200" b="1" dirty="0">
                <a:solidFill>
                  <a:srgbClr val="8D503B"/>
                </a:solidFill>
              </a:rPr>
              <a:t>bảo trợ </a:t>
            </a:r>
            <a:r>
              <a:rPr lang="en-US" sz="2200" b="1" dirty="0">
                <a:solidFill>
                  <a:srgbClr val="8D503B"/>
                </a:solidFill>
              </a:rPr>
              <a:t>ở </a:t>
            </a:r>
            <a:r>
              <a:rPr lang="hu-HU" sz="2200" b="1" dirty="0">
                <a:solidFill>
                  <a:srgbClr val="8D503B"/>
                </a:solidFill>
              </a:rPr>
              <a:t>Nga</a:t>
            </a:r>
            <a:endParaRPr lang="hu-HU" sz="2200" dirty="0">
              <a:solidFill>
                <a:srgbClr val="8D503B"/>
              </a:solidFill>
            </a:endParaRPr>
          </a:p>
        </p:txBody>
      </p:sp>
      <p:graphicFrame>
        <p:nvGraphicFramePr>
          <p:cNvPr id="4" name="Tartalom helye 3"/>
          <p:cNvGraphicFramePr>
            <a:graphicFrameLocks noGrp="1"/>
          </p:cNvGraphicFramePr>
          <p:nvPr>
            <p:ph idx="4294967295"/>
            <p:extLst>
              <p:ext uri="{D42A27DB-BD31-4B8C-83A1-F6EECF244321}">
                <p14:modId xmlns:p14="http://schemas.microsoft.com/office/powerpoint/2010/main" val="3651496408"/>
              </p:ext>
            </p:extLst>
          </p:nvPr>
        </p:nvGraphicFramePr>
        <p:xfrm>
          <a:off x="107950" y="1275606"/>
          <a:ext cx="8928099" cy="3196945"/>
        </p:xfrm>
        <a:graphic>
          <a:graphicData uri="http://schemas.openxmlformats.org/drawingml/2006/table">
            <a:tbl>
              <a:tblPr firstRow="1" bandRow="1">
                <a:tableStyleId>{5940675A-B579-460E-94D1-54222C63F5DA}</a:tableStyleId>
              </a:tblPr>
              <a:tblGrid>
                <a:gridCol w="1223690">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1800051">
                  <a:extLst>
                    <a:ext uri="{9D8B030D-6E8A-4147-A177-3AD203B41FA5}">
                      <a16:colId xmlns:a16="http://schemas.microsoft.com/office/drawing/2014/main" val="20002"/>
                    </a:ext>
                  </a:extLst>
                </a:gridCol>
                <a:gridCol w="2016373">
                  <a:extLst>
                    <a:ext uri="{9D8B030D-6E8A-4147-A177-3AD203B41FA5}">
                      <a16:colId xmlns:a16="http://schemas.microsoft.com/office/drawing/2014/main" val="20003"/>
                    </a:ext>
                  </a:extLst>
                </a:gridCol>
                <a:gridCol w="1583729">
                  <a:extLst>
                    <a:ext uri="{9D8B030D-6E8A-4147-A177-3AD203B41FA5}">
                      <a16:colId xmlns:a16="http://schemas.microsoft.com/office/drawing/2014/main" val="20004"/>
                    </a:ext>
                  </a:extLst>
                </a:gridCol>
              </a:tblGrid>
              <a:tr h="1155576">
                <a:tc>
                  <a:txBody>
                    <a:bodyPr/>
                    <a:lstStyle/>
                    <a:p>
                      <a:pPr indent="457200">
                        <a:lnSpc>
                          <a:spcPct val="150000"/>
                        </a:lnSpc>
                        <a:spcAft>
                          <a:spcPts val="0"/>
                        </a:spcAft>
                      </a:pPr>
                      <a:r>
                        <a:rPr lang="hu-HU" sz="1200" dirty="0">
                          <a:solidFill>
                            <a:srgbClr val="000000"/>
                          </a:solidFill>
                          <a:effectLst/>
                          <a:latin typeface="Times New Roman" panose="02020603050405020304" pitchFamily="18" charset="0"/>
                          <a:ea typeface="Times New Roman" panose="02020603050405020304" pitchFamily="18" charset="0"/>
                        </a:rPr>
                        <a:t> </a:t>
                      </a:r>
                      <a:endParaRPr lang="hu-HU" sz="1200" dirty="0">
                        <a:solidFill>
                          <a:srgbClr val="000000"/>
                        </a:solidFill>
                        <a:effectLst/>
                        <a:latin typeface="Calibri" panose="020F0502020204030204" pitchFamily="34" charset="0"/>
                        <a:ea typeface="Times New Roman" panose="02020603050405020304" pitchFamily="18" charset="0"/>
                      </a:endParaRPr>
                    </a:p>
                  </a:txBody>
                  <a:tcPr marL="68580" marR="68580"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err="1">
                          <a:solidFill>
                            <a:srgbClr val="4D7C84"/>
                          </a:solidFill>
                          <a:latin typeface="Calibri"/>
                          <a:ea typeface="Calibri"/>
                          <a:cs typeface="Times New Roman"/>
                        </a:rPr>
                        <a:t>Chức</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vụ</a:t>
                      </a:r>
                      <a:r>
                        <a:rPr lang="en-US" sz="1600" b="1" kern="1200" baseline="0" dirty="0">
                          <a:solidFill>
                            <a:srgbClr val="4D7C84"/>
                          </a:solidFill>
                          <a:latin typeface="Calibri"/>
                          <a:ea typeface="Calibri"/>
                          <a:cs typeface="Times New Roman"/>
                        </a:rPr>
                        <a:t> </a:t>
                      </a:r>
                      <a:r>
                        <a:rPr lang="hu-HU" sz="1600" b="1" kern="1200" dirty="0">
                          <a:solidFill>
                            <a:srgbClr val="4D7C84"/>
                          </a:solidFill>
                          <a:latin typeface="Calibri"/>
                          <a:ea typeface="Calibri"/>
                          <a:cs typeface="Times New Roman"/>
                        </a:rPr>
                        <a:t>chính thức </a:t>
                      </a:r>
                      <a:r>
                        <a:rPr lang="en-US" sz="1600" b="1" kern="1200" dirty="0" err="1">
                          <a:solidFill>
                            <a:srgbClr val="4D7C84"/>
                          </a:solidFill>
                          <a:latin typeface="Calibri"/>
                          <a:ea typeface="Calibri"/>
                          <a:cs typeface="Times New Roman"/>
                        </a:rPr>
                        <a:t>của</a:t>
                      </a:r>
                      <a:r>
                        <a:rPr lang="en-US" sz="1600" b="1" kern="1200" baseline="0" dirty="0">
                          <a:solidFill>
                            <a:srgbClr val="4D7C84"/>
                          </a:solidFill>
                          <a:latin typeface="Calibri"/>
                          <a:ea typeface="Calibri"/>
                          <a:cs typeface="Times New Roman"/>
                        </a:rPr>
                        <a:t> </a:t>
                      </a:r>
                      <a:r>
                        <a:rPr lang="en-US" sz="1600" b="1" kern="1200" dirty="0" err="1">
                          <a:solidFill>
                            <a:srgbClr val="4D7C84"/>
                          </a:solidFill>
                          <a:latin typeface="+mn-lt"/>
                          <a:ea typeface="Calibri"/>
                          <a:cs typeface="Times New Roman"/>
                        </a:rPr>
                        <a:t>nhà</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bảo</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trợ</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chóp</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bu</a:t>
                      </a:r>
                      <a:r>
                        <a:rPr lang="en-US" sz="1600" b="1" kern="1200" dirty="0">
                          <a:solidFill>
                            <a:srgbClr val="4D7C84"/>
                          </a:solidFill>
                          <a:latin typeface="+mn-lt"/>
                          <a:ea typeface="Calibri"/>
                          <a:cs typeface="Times New Roman"/>
                        </a:rPr>
                        <a:t> </a:t>
                      </a:r>
                      <a:r>
                        <a:rPr lang="hu-HU" sz="1600" b="1" kern="1200" dirty="0">
                          <a:solidFill>
                            <a:srgbClr val="4D7C84"/>
                          </a:solidFill>
                          <a:latin typeface="Calibri"/>
                          <a:ea typeface="Calibri"/>
                          <a:cs typeface="Times New Roman"/>
                        </a:rPr>
                        <a:t>(</a:t>
                      </a:r>
                      <a:r>
                        <a:rPr lang="vi-VN" sz="1600" b="1" kern="1200" dirty="0">
                          <a:solidFill>
                            <a:srgbClr val="4D7C84"/>
                          </a:solidFill>
                          <a:latin typeface="Calibri"/>
                          <a:ea typeface="Calibri"/>
                          <a:cs typeface="Times New Roman"/>
                        </a:rPr>
                        <a:t>người đứng đầu hành pháp</a:t>
                      </a:r>
                      <a:r>
                        <a:rPr lang="hu-HU" sz="1600" b="1" kern="1200" dirty="0">
                          <a:solidFill>
                            <a:srgbClr val="4D7C84"/>
                          </a:solidFill>
                          <a:latin typeface="Calibri"/>
                          <a:ea typeface="Calibri"/>
                          <a:cs typeface="Times New Roman"/>
                        </a:rPr>
                        <a:t>)</a:t>
                      </a: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a:solidFill>
                            <a:srgbClr val="4D7C84"/>
                          </a:solidFill>
                          <a:latin typeface="Calibri"/>
                          <a:ea typeface="Calibri"/>
                          <a:cs typeface="Times New Roman"/>
                        </a:rPr>
                        <a:t>“</a:t>
                      </a:r>
                      <a:r>
                        <a:rPr lang="en-US" sz="1600" b="1" kern="1200" dirty="0" err="1">
                          <a:solidFill>
                            <a:srgbClr val="4D7C84"/>
                          </a:solidFill>
                          <a:latin typeface="Calibri"/>
                          <a:ea typeface="Calibri"/>
                          <a:cs typeface="Times New Roman"/>
                        </a:rPr>
                        <a:t>Hội</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đồng</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cai</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trị</a:t>
                      </a:r>
                      <a:r>
                        <a:rPr lang="hu-HU" sz="1600" b="1" kern="1200" dirty="0">
                          <a:solidFill>
                            <a:srgbClr val="4D7C84"/>
                          </a:solidFill>
                          <a:latin typeface="Calibri"/>
                          <a:ea typeface="Calibri"/>
                          <a:cs typeface="Times New Roman"/>
                        </a:rPr>
                        <a:t> (</a:t>
                      </a:r>
                      <a:r>
                        <a:rPr lang="en-US" sz="1600" b="1" kern="1200" dirty="0" err="1">
                          <a:solidFill>
                            <a:srgbClr val="4D7C84"/>
                          </a:solidFill>
                          <a:latin typeface="Calibri"/>
                          <a:ea typeface="Calibri"/>
                          <a:cs typeface="Times New Roman"/>
                        </a:rPr>
                        <a:t>trung</a:t>
                      </a:r>
                      <a:r>
                        <a:rPr lang="en-US" sz="1600" b="1" kern="1200" dirty="0">
                          <a:solidFill>
                            <a:srgbClr val="4D7C84"/>
                          </a:solidFill>
                          <a:latin typeface="Calibri"/>
                          <a:ea typeface="Calibri"/>
                          <a:cs typeface="Times New Roman"/>
                        </a:rPr>
                        <a:t> </a:t>
                      </a:r>
                      <a:r>
                        <a:rPr lang="en-US" sz="1600" b="1" kern="1200" dirty="0" err="1">
                          <a:solidFill>
                            <a:srgbClr val="4D7C84"/>
                          </a:solidFill>
                          <a:latin typeface="Calibri"/>
                          <a:ea typeface="Calibri"/>
                          <a:cs typeface="Times New Roman"/>
                        </a:rPr>
                        <a:t>tâm</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ra</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quyết</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định</a:t>
                      </a:r>
                      <a:r>
                        <a:rPr lang="hu-HU" sz="1600" b="1" kern="1200" dirty="0">
                          <a:solidFill>
                            <a:srgbClr val="4D7C84"/>
                          </a:solidFill>
                          <a:latin typeface="Calibri"/>
                          <a:ea typeface="Calibri"/>
                          <a:cs typeface="Times New Roman"/>
                        </a:rPr>
                        <a:t>)</a:t>
                      </a: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a:solidFill>
                            <a:srgbClr val="4D7C84"/>
                          </a:solidFill>
                          <a:latin typeface="Calibri"/>
                          <a:ea typeface="Calibri"/>
                          <a:cs typeface="Times New Roman"/>
                        </a:rPr>
                        <a:t>Elite </a:t>
                      </a:r>
                      <a:r>
                        <a:rPr lang="en-US" sz="1600" b="1" kern="1200" dirty="0" err="1">
                          <a:solidFill>
                            <a:srgbClr val="4D7C84"/>
                          </a:solidFill>
                          <a:latin typeface="Calibri"/>
                          <a:ea typeface="Calibri"/>
                          <a:cs typeface="Times New Roman"/>
                        </a:rPr>
                        <a:t>cai</a:t>
                      </a:r>
                      <a:r>
                        <a:rPr lang="en-US" sz="1600" b="1" kern="1200" dirty="0">
                          <a:solidFill>
                            <a:srgbClr val="4D7C84"/>
                          </a:solidFill>
                          <a:latin typeface="Calibri"/>
                          <a:ea typeface="Calibri"/>
                          <a:cs typeface="Times New Roman"/>
                        </a:rPr>
                        <a:t> </a:t>
                      </a:r>
                      <a:r>
                        <a:rPr lang="en-US" sz="1600" b="1" kern="1200" dirty="0" err="1">
                          <a:solidFill>
                            <a:srgbClr val="4D7C84"/>
                          </a:solidFill>
                          <a:latin typeface="Calibri"/>
                          <a:ea typeface="Calibri"/>
                          <a:cs typeface="Times New Roman"/>
                        </a:rPr>
                        <a:t>trị</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theo</a:t>
                      </a:r>
                      <a:r>
                        <a:rPr lang="en-US" sz="1600" b="1" kern="1200" baseline="0" dirty="0">
                          <a:solidFill>
                            <a:srgbClr val="4D7C84"/>
                          </a:solidFill>
                          <a:latin typeface="Calibri"/>
                          <a:ea typeface="Calibri"/>
                          <a:cs typeface="Times New Roman"/>
                        </a:rPr>
                        <a:t> </a:t>
                      </a:r>
                      <a:r>
                        <a:rPr lang="en-US" sz="1600" b="1" kern="1200" baseline="0" dirty="0" err="1">
                          <a:solidFill>
                            <a:srgbClr val="4D7C84"/>
                          </a:solidFill>
                          <a:latin typeface="Calibri"/>
                          <a:ea typeface="Calibri"/>
                          <a:cs typeface="Times New Roman"/>
                        </a:rPr>
                        <a:t>kiểu</a:t>
                      </a:r>
                      <a:r>
                        <a:rPr lang="en-US" sz="1600" b="1" kern="1200" baseline="0" dirty="0">
                          <a:solidFill>
                            <a:srgbClr val="4D7C84"/>
                          </a:solidFill>
                          <a:latin typeface="Calibri"/>
                          <a:ea typeface="Calibri"/>
                          <a:cs typeface="Times New Roman"/>
                        </a:rPr>
                        <a:t> </a:t>
                      </a:r>
                      <a:r>
                        <a:rPr lang="vi-VN" sz="1600" b="1" kern="1200" dirty="0">
                          <a:solidFill>
                            <a:srgbClr val="4D7C84"/>
                          </a:solidFill>
                          <a:latin typeface="Calibri"/>
                          <a:ea typeface="Calibri"/>
                          <a:cs typeface="Times New Roman"/>
                        </a:rPr>
                        <a:t>các mạng lưới bảo trợ</a:t>
                      </a:r>
                      <a:endParaRPr lang="hu-HU" sz="1600" b="1" kern="1200" dirty="0">
                        <a:solidFill>
                          <a:srgbClr val="4D7C84"/>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err="1">
                          <a:solidFill>
                            <a:srgbClr val="4D7C84"/>
                          </a:solidFill>
                          <a:latin typeface="Calibri"/>
                          <a:ea typeface="Calibri"/>
                          <a:cs typeface="Times New Roman"/>
                        </a:rPr>
                        <a:t>Kiểu</a:t>
                      </a:r>
                      <a:r>
                        <a:rPr lang="en-US" sz="1600" b="1" kern="1200" baseline="0" dirty="0">
                          <a:solidFill>
                            <a:srgbClr val="4D7C84"/>
                          </a:solidFill>
                          <a:latin typeface="Calibri"/>
                          <a:ea typeface="Calibri"/>
                          <a:cs typeface="Times New Roman"/>
                        </a:rPr>
                        <a:t> n</a:t>
                      </a:r>
                      <a:r>
                        <a:rPr lang="vi-VN" sz="1600" b="1" kern="1200" baseline="0" dirty="0">
                          <a:solidFill>
                            <a:srgbClr val="4D7C84"/>
                          </a:solidFill>
                          <a:latin typeface="Calibri"/>
                          <a:ea typeface="Calibri"/>
                          <a:cs typeface="Times New Roman"/>
                        </a:rPr>
                        <a:t>hà nước</a:t>
                      </a:r>
                      <a:r>
                        <a:rPr lang="en-US" sz="1600" b="1" kern="1200" baseline="0" dirty="0">
                          <a:solidFill>
                            <a:srgbClr val="4D7C84"/>
                          </a:solidFill>
                          <a:latin typeface="Calibri"/>
                          <a:ea typeface="Calibri"/>
                          <a:cs typeface="Times New Roman"/>
                        </a:rPr>
                        <a:t> </a:t>
                      </a:r>
                      <a:r>
                        <a:rPr lang="hu-HU" sz="1600" b="1" kern="1200" dirty="0">
                          <a:solidFill>
                            <a:srgbClr val="4D7C84"/>
                          </a:solidFill>
                          <a:latin typeface="Calibri"/>
                          <a:ea typeface="Calibri"/>
                          <a:cs typeface="Times New Roman"/>
                        </a:rPr>
                        <a:t>bảo trợ</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696120">
                <a:tc>
                  <a:txBody>
                    <a:bodyPr/>
                    <a:lstStyle/>
                    <a:p>
                      <a:pPr marL="0" algn="just" defTabSz="914400" rtl="0" eaLnBrk="1" latinLnBrk="0" hangingPunct="1">
                        <a:lnSpc>
                          <a:spcPct val="100000"/>
                        </a:lnSpc>
                        <a:spcBef>
                          <a:spcPts val="1200"/>
                        </a:spcBef>
                        <a:spcAft>
                          <a:spcPts val="0"/>
                        </a:spcAft>
                      </a:pPr>
                      <a:r>
                        <a:rPr lang="en-US" sz="1800" b="1" kern="1200" dirty="0" err="1">
                          <a:solidFill>
                            <a:srgbClr val="4D7C84"/>
                          </a:solidFill>
                          <a:latin typeface="Calibri"/>
                          <a:ea typeface="Calibri"/>
                          <a:cs typeface="Times New Roman"/>
                        </a:rPr>
                        <a:t>Trước</a:t>
                      </a:r>
                      <a:r>
                        <a:rPr lang="en-US" sz="1800" b="1" kern="1200" dirty="0">
                          <a:solidFill>
                            <a:srgbClr val="4D7C84"/>
                          </a:solidFill>
                          <a:latin typeface="Calibri"/>
                          <a:ea typeface="Calibri"/>
                          <a:cs typeface="Times New Roman"/>
                        </a:rPr>
                        <a:t> </a:t>
                      </a:r>
                      <a:r>
                        <a:rPr lang="hu-HU" sz="1800" b="1" kern="1200" dirty="0">
                          <a:solidFill>
                            <a:srgbClr val="4D7C84"/>
                          </a:solidFill>
                          <a:latin typeface="Calibri"/>
                          <a:ea typeface="Calibri"/>
                          <a:cs typeface="Times New Roman"/>
                        </a:rPr>
                        <a:t>1917</a:t>
                      </a: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a:solidFill>
                            <a:srgbClr val="504131"/>
                          </a:solidFill>
                          <a:latin typeface="Calibri"/>
                          <a:ea typeface="Calibri"/>
                          <a:cs typeface="Times New Roman"/>
                        </a:rPr>
                        <a:t>Sa </a:t>
                      </a:r>
                      <a:r>
                        <a:rPr lang="en-US" sz="1600" b="1" kern="1200" dirty="0" err="1">
                          <a:solidFill>
                            <a:srgbClr val="504131"/>
                          </a:solidFill>
                          <a:latin typeface="Calibri"/>
                          <a:ea typeface="Calibri"/>
                          <a:cs typeface="Times New Roman"/>
                        </a:rPr>
                        <a:t>hoàng</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err="1">
                          <a:solidFill>
                            <a:srgbClr val="504131"/>
                          </a:solidFill>
                          <a:latin typeface="Calibri"/>
                          <a:ea typeface="Calibri"/>
                          <a:cs typeface="Times New Roman"/>
                        </a:rPr>
                        <a:t>Triều</a:t>
                      </a:r>
                      <a:r>
                        <a:rPr lang="en-US" sz="1600" b="1" kern="1200" dirty="0">
                          <a:solidFill>
                            <a:srgbClr val="504131"/>
                          </a:solidFill>
                          <a:latin typeface="Calibri"/>
                          <a:ea typeface="Calibri"/>
                          <a:cs typeface="Times New Roman"/>
                        </a:rPr>
                        <a:t> </a:t>
                      </a:r>
                      <a:r>
                        <a:rPr lang="en-US" sz="1600" b="1" kern="1200" dirty="0" err="1">
                          <a:solidFill>
                            <a:srgbClr val="504131"/>
                          </a:solidFill>
                          <a:latin typeface="Calibri"/>
                          <a:ea typeface="Calibri"/>
                          <a:cs typeface="Times New Roman"/>
                        </a:rPr>
                        <a:t>đình</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hu-HU" sz="1600" b="1" kern="1200" dirty="0">
                          <a:solidFill>
                            <a:srgbClr val="504131"/>
                          </a:solidFill>
                          <a:latin typeface="Calibri"/>
                          <a:ea typeface="Calibri"/>
                          <a:cs typeface="Times New Roman"/>
                        </a:rPr>
                        <a:t>giới quý tộc hầu hạ</a:t>
                      </a: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vi-VN" sz="1600" b="1" kern="1200" dirty="0">
                          <a:solidFill>
                            <a:srgbClr val="504131"/>
                          </a:solidFill>
                          <a:latin typeface="Calibri"/>
                          <a:ea typeface="Calibri"/>
                          <a:cs typeface="Times New Roman"/>
                        </a:rPr>
                        <a:t>nhà nước phong kiến</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613729">
                <a:tc>
                  <a:txBody>
                    <a:bodyPr/>
                    <a:lstStyle/>
                    <a:p>
                      <a:pPr marL="0" algn="just" defTabSz="914400" rtl="0" eaLnBrk="1" latinLnBrk="0" hangingPunct="1">
                        <a:lnSpc>
                          <a:spcPct val="100000"/>
                        </a:lnSpc>
                        <a:spcBef>
                          <a:spcPts val="1200"/>
                        </a:spcBef>
                        <a:spcAft>
                          <a:spcPts val="0"/>
                        </a:spcAft>
                      </a:pPr>
                      <a:r>
                        <a:rPr lang="hu-HU" sz="1800" b="1" kern="1200" dirty="0">
                          <a:solidFill>
                            <a:srgbClr val="4D7C84"/>
                          </a:solidFill>
                          <a:latin typeface="Calibri"/>
                          <a:ea typeface="Calibri"/>
                          <a:cs typeface="Times New Roman"/>
                        </a:rPr>
                        <a:t>1917-1991</a:t>
                      </a: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vi-VN" sz="1600" b="1" kern="1200" dirty="0">
                          <a:solidFill>
                            <a:srgbClr val="504131"/>
                          </a:solidFill>
                          <a:latin typeface="Calibri"/>
                          <a:ea typeface="Calibri"/>
                          <a:cs typeface="Times New Roman"/>
                        </a:rPr>
                        <a:t>tổng bí thư đảng</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hu-HU" sz="1600" b="1" kern="1200" dirty="0">
                          <a:solidFill>
                            <a:srgbClr val="504131"/>
                          </a:solidFill>
                          <a:latin typeface="Calibri"/>
                          <a:ea typeface="Calibri"/>
                          <a:cs typeface="Times New Roman"/>
                        </a:rPr>
                        <a:t>bộ chính trị</a:t>
                      </a: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hu-HU" sz="1600" b="1" kern="1200" dirty="0">
                          <a:solidFill>
                            <a:srgbClr val="504131"/>
                          </a:solidFill>
                          <a:latin typeface="Calibri"/>
                          <a:ea typeface="Calibri"/>
                          <a:cs typeface="Times New Roman"/>
                        </a:rPr>
                        <a:t>Nomenclature</a:t>
                      </a:r>
                      <a:r>
                        <a:rPr lang="en-US" sz="1600" b="1" kern="1200" dirty="0">
                          <a:solidFill>
                            <a:srgbClr val="504131"/>
                          </a:solidFill>
                          <a:latin typeface="Calibri"/>
                          <a:ea typeface="Calibri"/>
                          <a:cs typeface="Times New Roman"/>
                        </a:rPr>
                        <a:t> (</a:t>
                      </a:r>
                      <a:r>
                        <a:rPr lang="en-US" sz="1600" b="1" kern="1200" dirty="0" err="1">
                          <a:solidFill>
                            <a:srgbClr val="504131"/>
                          </a:solidFill>
                          <a:latin typeface="Calibri"/>
                          <a:ea typeface="Calibri"/>
                          <a:cs typeface="Times New Roman"/>
                        </a:rPr>
                        <a:t>giới</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cán</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bộ</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lãnh</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đạo</a:t>
                      </a:r>
                      <a:r>
                        <a:rPr lang="en-US" sz="1600" b="1" kern="1200" baseline="0" dirty="0">
                          <a:solidFill>
                            <a:srgbClr val="504131"/>
                          </a:solidFill>
                          <a:latin typeface="Calibri"/>
                          <a:ea typeface="Calibri"/>
                          <a:cs typeface="Times New Roman"/>
                        </a:rPr>
                        <a:t>)</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vi-VN" sz="1600" b="1" kern="1200" dirty="0">
                          <a:solidFill>
                            <a:srgbClr val="504131"/>
                          </a:solidFill>
                          <a:latin typeface="Calibri"/>
                          <a:ea typeface="Calibri"/>
                          <a:cs typeface="Times New Roman"/>
                        </a:rPr>
                        <a:t>đảng-nhà nước</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613729">
                <a:tc>
                  <a:txBody>
                    <a:bodyPr/>
                    <a:lstStyle/>
                    <a:p>
                      <a:pPr marL="0" algn="just" defTabSz="914400" rtl="0" eaLnBrk="1" latinLnBrk="0" hangingPunct="1">
                        <a:lnSpc>
                          <a:spcPct val="100000"/>
                        </a:lnSpc>
                        <a:spcBef>
                          <a:spcPts val="1200"/>
                        </a:spcBef>
                        <a:spcAft>
                          <a:spcPts val="0"/>
                        </a:spcAft>
                      </a:pPr>
                      <a:r>
                        <a:rPr lang="hu-HU" sz="1800" b="1" kern="1200" dirty="0">
                          <a:solidFill>
                            <a:srgbClr val="4D7C84"/>
                          </a:solidFill>
                          <a:latin typeface="Calibri"/>
                          <a:ea typeface="Calibri"/>
                          <a:cs typeface="Times New Roman"/>
                        </a:rPr>
                        <a:t>2003-2022</a:t>
                      </a: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err="1">
                          <a:solidFill>
                            <a:srgbClr val="504131"/>
                          </a:solidFill>
                          <a:latin typeface="Calibri"/>
                          <a:ea typeface="Calibri"/>
                          <a:cs typeface="Times New Roman"/>
                        </a:rPr>
                        <a:t>Tổng</a:t>
                      </a:r>
                      <a:r>
                        <a:rPr lang="en-US" sz="1600" b="1" kern="1200" dirty="0">
                          <a:solidFill>
                            <a:srgbClr val="504131"/>
                          </a:solidFill>
                          <a:latin typeface="Calibri"/>
                          <a:ea typeface="Calibri"/>
                          <a:cs typeface="Times New Roman"/>
                        </a:rPr>
                        <a:t> </a:t>
                      </a:r>
                      <a:r>
                        <a:rPr lang="en-US" sz="1600" b="1" kern="1200" dirty="0" err="1">
                          <a:solidFill>
                            <a:srgbClr val="504131"/>
                          </a:solidFill>
                          <a:latin typeface="Calibri"/>
                          <a:ea typeface="Calibri"/>
                          <a:cs typeface="Times New Roman"/>
                        </a:rPr>
                        <a:t>thống</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en-US" sz="1600" b="1" kern="1200" dirty="0" err="1">
                          <a:solidFill>
                            <a:srgbClr val="504131"/>
                          </a:solidFill>
                          <a:latin typeface="Calibri"/>
                          <a:ea typeface="Calibri"/>
                          <a:cs typeface="Times New Roman"/>
                        </a:rPr>
                        <a:t>Sự</a:t>
                      </a:r>
                      <a:r>
                        <a:rPr lang="en-US" sz="1600" b="1" kern="1200" dirty="0">
                          <a:solidFill>
                            <a:srgbClr val="504131"/>
                          </a:solidFill>
                          <a:latin typeface="Calibri"/>
                          <a:ea typeface="Calibri"/>
                          <a:cs typeface="Times New Roman"/>
                        </a:rPr>
                        <a:t> </a:t>
                      </a:r>
                      <a:r>
                        <a:rPr lang="en-US" sz="1600" b="1" kern="1200" dirty="0" err="1">
                          <a:solidFill>
                            <a:srgbClr val="504131"/>
                          </a:solidFill>
                          <a:latin typeface="Calibri"/>
                          <a:ea typeface="Calibri"/>
                          <a:cs typeface="Times New Roman"/>
                        </a:rPr>
                        <a:t>quản</a:t>
                      </a:r>
                      <a:r>
                        <a:rPr lang="en-US" sz="1600" b="1" kern="1200" dirty="0">
                          <a:solidFill>
                            <a:srgbClr val="504131"/>
                          </a:solidFill>
                          <a:latin typeface="Calibri"/>
                          <a:ea typeface="Calibri"/>
                          <a:cs typeface="Times New Roman"/>
                        </a:rPr>
                        <a:t> </a:t>
                      </a:r>
                      <a:r>
                        <a:rPr lang="en-US" sz="1600" b="1" kern="1200" dirty="0" err="1">
                          <a:solidFill>
                            <a:srgbClr val="504131"/>
                          </a:solidFill>
                          <a:latin typeface="Calibri"/>
                          <a:ea typeface="Calibri"/>
                          <a:cs typeface="Times New Roman"/>
                        </a:rPr>
                        <a:t>trị</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triều</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chính</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của</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nhà</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bảo</a:t>
                      </a:r>
                      <a:r>
                        <a:rPr lang="en-US" sz="1600" b="1" kern="1200" baseline="0" dirty="0">
                          <a:solidFill>
                            <a:srgbClr val="504131"/>
                          </a:solidFill>
                          <a:latin typeface="Calibri"/>
                          <a:ea typeface="Calibri"/>
                          <a:cs typeface="Times New Roman"/>
                        </a:rPr>
                        <a:t> </a:t>
                      </a:r>
                      <a:r>
                        <a:rPr lang="en-US" sz="1600" b="1" kern="1200" baseline="0" dirty="0" err="1">
                          <a:solidFill>
                            <a:srgbClr val="504131"/>
                          </a:solidFill>
                          <a:latin typeface="Calibri"/>
                          <a:ea typeface="Calibri"/>
                          <a:cs typeface="Times New Roman"/>
                        </a:rPr>
                        <a:t>trợ</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vi-VN" sz="1600" b="1" kern="1200" dirty="0">
                          <a:solidFill>
                            <a:srgbClr val="504131"/>
                          </a:solidFill>
                          <a:latin typeface="Calibri"/>
                          <a:ea typeface="Calibri"/>
                          <a:cs typeface="Times New Roman"/>
                        </a:rPr>
                        <a:t>gia tộc chính trị nhận con nuôi</a:t>
                      </a:r>
                      <a:endParaRPr lang="hu-HU" sz="1600" b="1" kern="1200" dirty="0">
                        <a:solidFill>
                          <a:srgbClr val="504131"/>
                        </a:solidFill>
                        <a:latin typeface="Calibri"/>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algn="ctr" defTabSz="914400" rtl="0" eaLnBrk="1" latinLnBrk="0" hangingPunct="1">
                        <a:lnSpc>
                          <a:spcPct val="100000"/>
                        </a:lnSpc>
                        <a:spcBef>
                          <a:spcPts val="1200"/>
                        </a:spcBef>
                        <a:spcAft>
                          <a:spcPts val="0"/>
                        </a:spcAft>
                      </a:pPr>
                      <a:r>
                        <a:rPr lang="vi-VN" sz="1600" b="1" kern="1200" dirty="0">
                          <a:solidFill>
                            <a:srgbClr val="504131"/>
                          </a:solidFill>
                          <a:latin typeface="Calibri"/>
                          <a:ea typeface="Calibri"/>
                          <a:cs typeface="Times New Roman"/>
                        </a:rPr>
                        <a:t>nhà nước mafia</a:t>
                      </a:r>
                      <a:r>
                        <a:rPr lang="hu-HU" sz="1600" b="1" kern="1200" dirty="0">
                          <a:solidFill>
                            <a:srgbClr val="504131"/>
                          </a:solidFill>
                          <a:latin typeface="Calibri"/>
                          <a:ea typeface="Calibri"/>
                          <a:cs typeface="Times New Roman"/>
                        </a:rPr>
                        <a:t> </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024281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72158"/>
            <a:ext cx="8928100" cy="987424"/>
          </a:xfrm>
        </p:spPr>
        <p:txBody>
          <a:bodyPr>
            <a:noAutofit/>
          </a:bodyPr>
          <a:lstStyle/>
          <a:p>
            <a:r>
              <a:rPr lang="en-US" sz="2400" b="1" dirty="0" err="1">
                <a:solidFill>
                  <a:srgbClr val="8D503B"/>
                </a:solidFill>
              </a:rPr>
              <a:t>Các</a:t>
            </a:r>
            <a:r>
              <a:rPr lang="en-US" sz="2400" b="1" dirty="0">
                <a:solidFill>
                  <a:srgbClr val="8D503B"/>
                </a:solidFill>
              </a:rPr>
              <a:t> </a:t>
            </a:r>
            <a:r>
              <a:rPr lang="en-US" sz="2400" b="1" dirty="0" err="1">
                <a:solidFill>
                  <a:srgbClr val="8D503B"/>
                </a:solidFill>
              </a:rPr>
              <a:t>điều</a:t>
            </a:r>
            <a:r>
              <a:rPr lang="en-US" sz="2400" b="1" dirty="0">
                <a:solidFill>
                  <a:srgbClr val="8D503B"/>
                </a:solidFill>
              </a:rPr>
              <a:t> </a:t>
            </a:r>
            <a:r>
              <a:rPr lang="en-US" sz="2400" b="1" dirty="0" err="1">
                <a:solidFill>
                  <a:srgbClr val="8D503B"/>
                </a:solidFill>
              </a:rPr>
              <a:t>kiện</a:t>
            </a:r>
            <a:r>
              <a:rPr lang="en-US" sz="2400" b="1" dirty="0">
                <a:solidFill>
                  <a:srgbClr val="8D503B"/>
                </a:solidFill>
              </a:rPr>
              <a:t> </a:t>
            </a:r>
            <a:r>
              <a:rPr lang="en-US" sz="2400" b="1" dirty="0" err="1">
                <a:solidFill>
                  <a:srgbClr val="8D503B"/>
                </a:solidFill>
              </a:rPr>
              <a:t>của</a:t>
            </a:r>
            <a:r>
              <a:rPr lang="en-US" sz="2400" b="1" dirty="0">
                <a:solidFill>
                  <a:srgbClr val="8D503B"/>
                </a:solidFill>
              </a:rPr>
              <a:t> </a:t>
            </a:r>
            <a:r>
              <a:rPr lang="en-US" sz="2400" b="1" dirty="0" err="1">
                <a:solidFill>
                  <a:srgbClr val="8D503B"/>
                </a:solidFill>
              </a:rPr>
              <a:t>sự</a:t>
            </a:r>
            <a:r>
              <a:rPr lang="en-US" sz="2400" b="1" dirty="0">
                <a:solidFill>
                  <a:srgbClr val="8D503B"/>
                </a:solidFill>
              </a:rPr>
              <a:t> </a:t>
            </a:r>
            <a:r>
              <a:rPr lang="en-US" sz="2400" b="1" dirty="0" err="1">
                <a:solidFill>
                  <a:srgbClr val="8D503B"/>
                </a:solidFill>
              </a:rPr>
              <a:t>hình</a:t>
            </a:r>
            <a:r>
              <a:rPr lang="en-US" sz="2400" b="1" dirty="0">
                <a:solidFill>
                  <a:srgbClr val="8D503B"/>
                </a:solidFill>
              </a:rPr>
              <a:t> </a:t>
            </a:r>
            <a:r>
              <a:rPr lang="en-US" sz="2400" b="1" dirty="0" err="1">
                <a:solidFill>
                  <a:srgbClr val="8D503B"/>
                </a:solidFill>
              </a:rPr>
              <a:t>thành</a:t>
            </a:r>
            <a:r>
              <a:rPr lang="en-US" sz="2400" b="1" dirty="0">
                <a:solidFill>
                  <a:srgbClr val="8D503B"/>
                </a:solidFill>
              </a:rPr>
              <a:t> </a:t>
            </a:r>
            <a:r>
              <a:rPr lang="hu-HU" sz="2400" b="1" dirty="0">
                <a:solidFill>
                  <a:srgbClr val="8D503B"/>
                </a:solidFill>
              </a:rPr>
              <a:t>và </a:t>
            </a:r>
            <a:r>
              <a:rPr lang="en-US" sz="2400" b="1" dirty="0" err="1">
                <a:solidFill>
                  <a:srgbClr val="8D503B"/>
                </a:solidFill>
              </a:rPr>
              <a:t>sự</a:t>
            </a:r>
            <a:r>
              <a:rPr lang="en-US" sz="2400" b="1" dirty="0">
                <a:solidFill>
                  <a:srgbClr val="8D503B"/>
                </a:solidFill>
              </a:rPr>
              <a:t> </a:t>
            </a:r>
            <a:r>
              <a:rPr lang="en-US" sz="2400" b="1" dirty="0" err="1">
                <a:solidFill>
                  <a:srgbClr val="8D503B"/>
                </a:solidFill>
              </a:rPr>
              <a:t>bảo</a:t>
            </a:r>
            <a:r>
              <a:rPr lang="en-US" sz="2400" b="1" dirty="0">
                <a:solidFill>
                  <a:srgbClr val="8D503B"/>
                </a:solidFill>
              </a:rPr>
              <a:t> </a:t>
            </a:r>
            <a:r>
              <a:rPr lang="en-US" sz="2400" b="1" dirty="0" err="1">
                <a:solidFill>
                  <a:srgbClr val="8D503B"/>
                </a:solidFill>
              </a:rPr>
              <a:t>vệ</a:t>
            </a:r>
            <a:r>
              <a:rPr lang="en-US" sz="2400" b="1" dirty="0">
                <a:solidFill>
                  <a:srgbClr val="8D503B"/>
                </a:solidFill>
              </a:rPr>
              <a:t> </a:t>
            </a:r>
            <a:r>
              <a:rPr lang="en-US" sz="2400" b="1" dirty="0" err="1">
                <a:solidFill>
                  <a:srgbClr val="8D503B"/>
                </a:solidFill>
              </a:rPr>
              <a:t>dân</a:t>
            </a:r>
            <a:r>
              <a:rPr lang="en-US" sz="2400" b="1" dirty="0">
                <a:solidFill>
                  <a:srgbClr val="8D503B"/>
                </a:solidFill>
              </a:rPr>
              <a:t> </a:t>
            </a:r>
            <a:r>
              <a:rPr lang="en-US" sz="2400" b="1" dirty="0" err="1">
                <a:solidFill>
                  <a:srgbClr val="8D503B"/>
                </a:solidFill>
              </a:rPr>
              <a:t>chủ</a:t>
            </a:r>
            <a:r>
              <a:rPr lang="en-US" sz="2400" b="1" dirty="0">
                <a:solidFill>
                  <a:srgbClr val="8D503B"/>
                </a:solidFill>
              </a:rPr>
              <a:t> </a:t>
            </a:r>
            <a:r>
              <a:rPr lang="en-US" sz="2400" b="1" dirty="0" err="1">
                <a:solidFill>
                  <a:srgbClr val="8D503B"/>
                </a:solidFill>
              </a:rPr>
              <a:t>trong</a:t>
            </a:r>
            <a:r>
              <a:rPr lang="en-US" sz="2400" b="1" dirty="0">
                <a:solidFill>
                  <a:srgbClr val="8D503B"/>
                </a:solidFill>
              </a:rPr>
              <a:t> </a:t>
            </a:r>
            <a:r>
              <a:rPr lang="en-US" sz="2400" b="1" dirty="0" err="1">
                <a:solidFill>
                  <a:srgbClr val="8D503B"/>
                </a:solidFill>
              </a:rPr>
              <a:t>thời</a:t>
            </a:r>
            <a:r>
              <a:rPr lang="en-US" sz="2400" b="1" dirty="0">
                <a:solidFill>
                  <a:srgbClr val="8D503B"/>
                </a:solidFill>
              </a:rPr>
              <a:t> </a:t>
            </a:r>
            <a:r>
              <a:rPr lang="en-US" sz="2400" b="1" dirty="0" err="1">
                <a:solidFill>
                  <a:srgbClr val="8D503B"/>
                </a:solidFill>
              </a:rPr>
              <a:t>kỳ</a:t>
            </a:r>
            <a:r>
              <a:rPr lang="en-US" sz="2400" b="1" dirty="0">
                <a:solidFill>
                  <a:srgbClr val="8D503B"/>
                </a:solidFill>
              </a:rPr>
              <a:t> </a:t>
            </a:r>
            <a:r>
              <a:rPr lang="en-US" sz="2400" b="1" dirty="0" err="1">
                <a:solidFill>
                  <a:srgbClr val="8D503B"/>
                </a:solidFill>
              </a:rPr>
              <a:t>hậu</a:t>
            </a:r>
            <a:r>
              <a:rPr lang="en-US" sz="2400" b="1" dirty="0">
                <a:solidFill>
                  <a:srgbClr val="8D503B"/>
                </a:solidFill>
              </a:rPr>
              <a:t> </a:t>
            </a:r>
            <a:r>
              <a:rPr lang="en-US" sz="2400" b="1" dirty="0" err="1">
                <a:solidFill>
                  <a:srgbClr val="8D503B"/>
                </a:solidFill>
              </a:rPr>
              <a:t>cộng</a:t>
            </a:r>
            <a:r>
              <a:rPr lang="en-US" sz="2400" b="1" dirty="0">
                <a:solidFill>
                  <a:srgbClr val="8D503B"/>
                </a:solidFill>
              </a:rPr>
              <a:t> </a:t>
            </a:r>
            <a:r>
              <a:rPr lang="en-US" sz="2400" b="1" dirty="0" err="1">
                <a:solidFill>
                  <a:srgbClr val="8D503B"/>
                </a:solidFill>
              </a:rPr>
              <a:t>sản</a:t>
            </a:r>
            <a:endParaRPr lang="hu-HU" sz="2400" b="1" dirty="0">
              <a:solidFill>
                <a:srgbClr val="8D503B"/>
              </a:solidFill>
            </a:endParaRPr>
          </a:p>
        </p:txBody>
      </p:sp>
      <p:sp>
        <p:nvSpPr>
          <p:cNvPr id="3" name="Tartalom helye 2"/>
          <p:cNvSpPr>
            <a:spLocks noGrp="1"/>
          </p:cNvSpPr>
          <p:nvPr>
            <p:ph idx="4294967295"/>
          </p:nvPr>
        </p:nvSpPr>
        <p:spPr>
          <a:xfrm>
            <a:off x="251520" y="987574"/>
            <a:ext cx="8497193" cy="3744218"/>
          </a:xfrm>
        </p:spPr>
        <p:txBody>
          <a:bodyPr>
            <a:noAutofit/>
          </a:bodyPr>
          <a:lstStyle/>
          <a:p>
            <a:pPr marL="449263" indent="-266700">
              <a:spcBef>
                <a:spcPts val="0"/>
              </a:spcBef>
              <a:spcAft>
                <a:spcPts val="800"/>
              </a:spcAft>
              <a:buClr>
                <a:srgbClr val="4D7C85"/>
              </a:buClr>
              <a:buSzPct val="120000"/>
            </a:pPr>
            <a:r>
              <a:rPr lang="en-US" sz="2000" b="1" dirty="0" err="1">
                <a:solidFill>
                  <a:srgbClr val="504131"/>
                </a:solidFill>
              </a:rPr>
              <a:t>Bên</a:t>
            </a:r>
            <a:r>
              <a:rPr lang="en-US" sz="2000" b="1" dirty="0">
                <a:solidFill>
                  <a:srgbClr val="504131"/>
                </a:solidFill>
              </a:rPr>
              <a:t> </a:t>
            </a:r>
            <a:r>
              <a:rPr lang="en-US" sz="2000" b="1" dirty="0" err="1">
                <a:solidFill>
                  <a:srgbClr val="504131"/>
                </a:solidFill>
              </a:rPr>
              <a:t>cạnh</a:t>
            </a:r>
            <a:r>
              <a:rPr lang="en-US" sz="2000" b="1" dirty="0">
                <a:solidFill>
                  <a:srgbClr val="504131"/>
                </a:solidFill>
              </a:rPr>
              <a:t> </a:t>
            </a:r>
            <a:r>
              <a:rPr lang="hu-HU" sz="2000" b="1" dirty="0">
                <a:solidFill>
                  <a:srgbClr val="504131"/>
                </a:solidFill>
              </a:rPr>
              <a:t>chủ nghĩa bảo trợ </a:t>
            </a:r>
            <a:r>
              <a:rPr lang="en-US" sz="2000" b="1" dirty="0" err="1">
                <a:solidFill>
                  <a:srgbClr val="504131"/>
                </a:solidFill>
              </a:rPr>
              <a:t>thì</a:t>
            </a:r>
            <a:r>
              <a:rPr lang="en-US" sz="2000" b="1" dirty="0">
                <a:solidFill>
                  <a:srgbClr val="504131"/>
                </a:solidFill>
              </a:rPr>
              <a:t> </a:t>
            </a:r>
            <a:r>
              <a:rPr lang="en-US" sz="2000" b="1" dirty="0" err="1">
                <a:solidFill>
                  <a:srgbClr val="504131"/>
                </a:solidFill>
              </a:rPr>
              <a:t>dân</a:t>
            </a:r>
            <a:r>
              <a:rPr lang="en-US" sz="2000" b="1" dirty="0">
                <a:solidFill>
                  <a:srgbClr val="504131"/>
                </a:solidFill>
              </a:rPr>
              <a:t> </a:t>
            </a:r>
            <a:r>
              <a:rPr lang="en-US" sz="2000" b="1" dirty="0" err="1">
                <a:solidFill>
                  <a:srgbClr val="504131"/>
                </a:solidFill>
              </a:rPr>
              <a:t>chủ</a:t>
            </a:r>
            <a:r>
              <a:rPr lang="en-US" sz="2000" b="1" dirty="0">
                <a:solidFill>
                  <a:srgbClr val="504131"/>
                </a:solidFill>
              </a:rPr>
              <a:t> </a:t>
            </a:r>
            <a:r>
              <a:rPr lang="hu-HU" sz="2000" b="1" dirty="0">
                <a:solidFill>
                  <a:srgbClr val="504131"/>
                </a:solidFill>
              </a:rPr>
              <a:t>(</a:t>
            </a:r>
            <a:r>
              <a:rPr lang="en-US" sz="2000" b="1" dirty="0" err="1">
                <a:solidFill>
                  <a:srgbClr val="504131"/>
                </a:solidFill>
              </a:rPr>
              <a:t>hệ</a:t>
            </a:r>
            <a:r>
              <a:rPr lang="en-US" sz="2000" b="1" dirty="0">
                <a:solidFill>
                  <a:srgbClr val="504131"/>
                </a:solidFill>
              </a:rPr>
              <a:t> </a:t>
            </a:r>
            <a:r>
              <a:rPr lang="en-US" sz="2000" b="1" dirty="0" err="1">
                <a:solidFill>
                  <a:srgbClr val="504131"/>
                </a:solidFill>
              </a:rPr>
              <a:t>thống</a:t>
            </a:r>
            <a:r>
              <a:rPr lang="en-US" sz="2000" b="1" dirty="0">
                <a:solidFill>
                  <a:srgbClr val="504131"/>
                </a:solidFill>
              </a:rPr>
              <a:t> </a:t>
            </a:r>
            <a:r>
              <a:rPr lang="en-US" sz="2000" b="1" dirty="0" err="1">
                <a:solidFill>
                  <a:srgbClr val="504131"/>
                </a:solidFill>
              </a:rPr>
              <a:t>nhiều</a:t>
            </a:r>
            <a:r>
              <a:rPr lang="en-US" sz="2000" b="1" dirty="0">
                <a:solidFill>
                  <a:srgbClr val="504131"/>
                </a:solidFill>
              </a:rPr>
              <a:t> </a:t>
            </a:r>
            <a:r>
              <a:rPr lang="en-US" sz="2000" b="1" dirty="0" err="1">
                <a:solidFill>
                  <a:srgbClr val="504131"/>
                </a:solidFill>
              </a:rPr>
              <a:t>kim</a:t>
            </a:r>
            <a:r>
              <a:rPr lang="en-US" sz="2000" b="1" dirty="0">
                <a:solidFill>
                  <a:srgbClr val="504131"/>
                </a:solidFill>
              </a:rPr>
              <a:t> </a:t>
            </a:r>
            <a:r>
              <a:rPr lang="en-US" sz="2000" b="1" dirty="0" err="1">
                <a:solidFill>
                  <a:srgbClr val="504131"/>
                </a:solidFill>
              </a:rPr>
              <a:t>tự</a:t>
            </a:r>
            <a:r>
              <a:rPr lang="en-US" sz="2000" b="1" dirty="0">
                <a:solidFill>
                  <a:srgbClr val="504131"/>
                </a:solidFill>
              </a:rPr>
              <a:t> </a:t>
            </a:r>
            <a:r>
              <a:rPr lang="en-US" sz="2000" b="1" dirty="0" err="1">
                <a:solidFill>
                  <a:srgbClr val="504131"/>
                </a:solidFill>
              </a:rPr>
              <a:t>tháp</a:t>
            </a:r>
            <a:r>
              <a:rPr lang="hu-HU" sz="2000" b="1" dirty="0">
                <a:solidFill>
                  <a:srgbClr val="504131"/>
                </a:solidFill>
              </a:rPr>
              <a:t>)</a:t>
            </a:r>
            <a:r>
              <a:rPr lang="en-US" sz="2000" b="1" dirty="0">
                <a:solidFill>
                  <a:srgbClr val="504131"/>
                </a:solidFill>
              </a:rPr>
              <a:t> </a:t>
            </a:r>
            <a:r>
              <a:rPr lang="en-US" sz="2000" b="1" dirty="0" err="1">
                <a:solidFill>
                  <a:srgbClr val="504131"/>
                </a:solidFill>
              </a:rPr>
              <a:t>cũng</a:t>
            </a:r>
            <a:r>
              <a:rPr lang="en-US" sz="2000" b="1" dirty="0">
                <a:solidFill>
                  <a:srgbClr val="504131"/>
                </a:solidFill>
              </a:rPr>
              <a:t> </a:t>
            </a:r>
            <a:r>
              <a:rPr lang="en-US" sz="2000" b="1" dirty="0" err="1">
                <a:solidFill>
                  <a:srgbClr val="504131"/>
                </a:solidFill>
              </a:rPr>
              <a:t>có</a:t>
            </a:r>
            <a:r>
              <a:rPr lang="en-US" sz="2000" b="1" dirty="0">
                <a:solidFill>
                  <a:srgbClr val="504131"/>
                </a:solidFill>
              </a:rPr>
              <a:t> </a:t>
            </a:r>
            <a:r>
              <a:rPr lang="en-US" sz="2000" b="1" dirty="0" err="1">
                <a:solidFill>
                  <a:srgbClr val="504131"/>
                </a:solidFill>
              </a:rPr>
              <a:t>thể</a:t>
            </a:r>
            <a:r>
              <a:rPr lang="en-US" sz="2000" b="1" dirty="0">
                <a:solidFill>
                  <a:srgbClr val="504131"/>
                </a:solidFill>
              </a:rPr>
              <a:t> </a:t>
            </a:r>
            <a:r>
              <a:rPr lang="en-US" sz="2000" b="1" dirty="0" err="1">
                <a:solidFill>
                  <a:srgbClr val="504131"/>
                </a:solidFill>
              </a:rPr>
              <a:t>hình</a:t>
            </a:r>
            <a:r>
              <a:rPr lang="en-US" sz="2000" b="1" dirty="0">
                <a:solidFill>
                  <a:srgbClr val="504131"/>
                </a:solidFill>
              </a:rPr>
              <a:t> </a:t>
            </a:r>
            <a:r>
              <a:rPr lang="en-US" sz="2000" b="1" dirty="0" err="1">
                <a:solidFill>
                  <a:srgbClr val="504131"/>
                </a:solidFill>
              </a:rPr>
              <a:t>thành</a:t>
            </a:r>
            <a:r>
              <a:rPr lang="en-US" sz="2000" b="1" dirty="0">
                <a:solidFill>
                  <a:srgbClr val="504131"/>
                </a:solidFill>
              </a:rPr>
              <a:t> </a:t>
            </a:r>
            <a:r>
              <a:rPr lang="en-US" sz="2000" b="1" dirty="0" err="1">
                <a:solidFill>
                  <a:srgbClr val="504131"/>
                </a:solidFill>
              </a:rPr>
              <a:t>trong</a:t>
            </a:r>
            <a:r>
              <a:rPr lang="en-US" sz="2000" b="1" dirty="0">
                <a:solidFill>
                  <a:srgbClr val="504131"/>
                </a:solidFill>
              </a:rPr>
              <a:t> </a:t>
            </a:r>
            <a:r>
              <a:rPr lang="en-US" sz="2000" b="1" dirty="0" err="1">
                <a:solidFill>
                  <a:srgbClr val="504131"/>
                </a:solidFill>
              </a:rPr>
              <a:t>sự</a:t>
            </a:r>
            <a:r>
              <a:rPr lang="en-US" sz="2000" b="1" dirty="0">
                <a:solidFill>
                  <a:srgbClr val="504131"/>
                </a:solidFill>
              </a:rPr>
              <a:t> </a:t>
            </a:r>
            <a:r>
              <a:rPr lang="en-US" sz="2000" b="1" dirty="0" err="1">
                <a:solidFill>
                  <a:srgbClr val="504131"/>
                </a:solidFill>
              </a:rPr>
              <a:t>hiện</a:t>
            </a:r>
            <a:r>
              <a:rPr lang="en-US" sz="2000" b="1" dirty="0">
                <a:solidFill>
                  <a:srgbClr val="504131"/>
                </a:solidFill>
              </a:rPr>
              <a:t> </a:t>
            </a:r>
            <a:r>
              <a:rPr lang="en-US" sz="2000" b="1" dirty="0" err="1">
                <a:solidFill>
                  <a:srgbClr val="504131"/>
                </a:solidFill>
              </a:rPr>
              <a:t>diện</a:t>
            </a:r>
            <a:r>
              <a:rPr lang="en-US" sz="2000" b="1" dirty="0">
                <a:solidFill>
                  <a:srgbClr val="504131"/>
                </a:solidFill>
              </a:rPr>
              <a:t> </a:t>
            </a:r>
            <a:r>
              <a:rPr lang="en-US" sz="2000" b="1" dirty="0" err="1">
                <a:solidFill>
                  <a:srgbClr val="504131"/>
                </a:solidFill>
              </a:rPr>
              <a:t>của</a:t>
            </a:r>
            <a:r>
              <a:rPr lang="en-US" sz="2000" b="1" dirty="0">
                <a:solidFill>
                  <a:srgbClr val="504131"/>
                </a:solidFill>
              </a:rPr>
              <a:t> </a:t>
            </a:r>
            <a:r>
              <a:rPr lang="en-US" sz="2000" b="1" dirty="0" err="1">
                <a:solidFill>
                  <a:srgbClr val="504131"/>
                </a:solidFill>
              </a:rPr>
              <a:t>hai</a:t>
            </a:r>
            <a:r>
              <a:rPr lang="en-US" sz="2000" b="1" dirty="0">
                <a:solidFill>
                  <a:srgbClr val="504131"/>
                </a:solidFill>
              </a:rPr>
              <a:t> </a:t>
            </a:r>
            <a:r>
              <a:rPr lang="en-US" sz="2000" b="1" dirty="0" err="1">
                <a:solidFill>
                  <a:srgbClr val="504131"/>
                </a:solidFill>
              </a:rPr>
              <a:t>nhân</a:t>
            </a:r>
            <a:r>
              <a:rPr lang="en-US" sz="2000" b="1" dirty="0">
                <a:solidFill>
                  <a:srgbClr val="504131"/>
                </a:solidFill>
              </a:rPr>
              <a:t> </a:t>
            </a:r>
            <a:r>
              <a:rPr lang="en-US" sz="2000" b="1" dirty="0" err="1">
                <a:solidFill>
                  <a:srgbClr val="504131"/>
                </a:solidFill>
              </a:rPr>
              <a:t>tố</a:t>
            </a:r>
            <a:r>
              <a:rPr lang="en-US" sz="2000" b="1" dirty="0">
                <a:solidFill>
                  <a:srgbClr val="504131"/>
                </a:solidFill>
              </a:rPr>
              <a:t> </a:t>
            </a:r>
            <a:r>
              <a:rPr lang="en-US" sz="2000" b="1" dirty="0" err="1">
                <a:solidFill>
                  <a:srgbClr val="504131"/>
                </a:solidFill>
              </a:rPr>
              <a:t>cản</a:t>
            </a:r>
            <a:r>
              <a:rPr lang="en-US" sz="2000" b="1" dirty="0">
                <a:solidFill>
                  <a:srgbClr val="504131"/>
                </a:solidFill>
              </a:rPr>
              <a:t> </a:t>
            </a:r>
            <a:r>
              <a:rPr lang="en-US" sz="2000" b="1" dirty="0" err="1">
                <a:solidFill>
                  <a:srgbClr val="504131"/>
                </a:solidFill>
              </a:rPr>
              <a:t>trở</a:t>
            </a:r>
            <a:endParaRPr lang="hu-HU" sz="2000" b="1" dirty="0">
              <a:solidFill>
                <a:srgbClr val="504131"/>
              </a:solidFill>
            </a:endParaRPr>
          </a:p>
          <a:p>
            <a:pPr marL="849313" lvl="1" indent="-266700">
              <a:spcBef>
                <a:spcPts val="0"/>
              </a:spcBef>
              <a:spcAft>
                <a:spcPts val="800"/>
              </a:spcAft>
              <a:buClr>
                <a:srgbClr val="4D7C85"/>
              </a:buClr>
              <a:buSzPct val="120000"/>
            </a:pPr>
            <a:r>
              <a:rPr lang="en-US" sz="2000" b="1" i="1" dirty="0" err="1">
                <a:solidFill>
                  <a:srgbClr val="8D503B"/>
                </a:solidFill>
              </a:rPr>
              <a:t>Các</a:t>
            </a:r>
            <a:r>
              <a:rPr lang="en-US" sz="2000" b="1" i="1" dirty="0">
                <a:solidFill>
                  <a:srgbClr val="8D503B"/>
                </a:solidFill>
              </a:rPr>
              <a:t> </a:t>
            </a:r>
            <a:r>
              <a:rPr lang="en-US" sz="2000" b="1" i="1" dirty="0" err="1">
                <a:solidFill>
                  <a:srgbClr val="8D503B"/>
                </a:solidFill>
              </a:rPr>
              <a:t>chướng</a:t>
            </a:r>
            <a:r>
              <a:rPr lang="en-US" sz="2000" b="1" i="1" dirty="0">
                <a:solidFill>
                  <a:srgbClr val="8D503B"/>
                </a:solidFill>
              </a:rPr>
              <a:t> </a:t>
            </a:r>
            <a:r>
              <a:rPr lang="en-US" sz="2000" b="1" i="1" dirty="0" err="1">
                <a:solidFill>
                  <a:srgbClr val="8D503B"/>
                </a:solidFill>
              </a:rPr>
              <a:t>ngại</a:t>
            </a:r>
            <a:r>
              <a:rPr lang="hu-HU" sz="2000" b="1" i="1" dirty="0">
                <a:solidFill>
                  <a:srgbClr val="8D503B"/>
                </a:solidFill>
              </a:rPr>
              <a:t> –</a:t>
            </a:r>
            <a:r>
              <a:rPr lang="en-US" sz="2000" b="1" i="1" dirty="0">
                <a:solidFill>
                  <a:srgbClr val="8D503B"/>
                </a:solidFill>
              </a:rPr>
              <a:t> </a:t>
            </a:r>
            <a:r>
              <a:rPr lang="en-US" sz="2000" b="1" i="1" dirty="0" err="1">
                <a:solidFill>
                  <a:srgbClr val="8D503B"/>
                </a:solidFill>
              </a:rPr>
              <a:t>bên</a:t>
            </a:r>
            <a:r>
              <a:rPr lang="en-US" sz="2000" b="1" i="1" dirty="0">
                <a:solidFill>
                  <a:srgbClr val="8D503B"/>
                </a:solidFill>
              </a:rPr>
              <a:t> </a:t>
            </a:r>
            <a:r>
              <a:rPr lang="en-US" sz="2000" b="1" i="1" dirty="0" err="1">
                <a:solidFill>
                  <a:srgbClr val="8D503B"/>
                </a:solidFill>
              </a:rPr>
              <a:t>trong</a:t>
            </a:r>
            <a:r>
              <a:rPr lang="hu-HU" sz="2000" b="1" i="1" dirty="0">
                <a:solidFill>
                  <a:srgbClr val="8D503B"/>
                </a:solidFill>
              </a:rPr>
              <a:t> – </a:t>
            </a:r>
            <a:r>
              <a:rPr lang="en-US" sz="2000" b="1" i="1" dirty="0" err="1">
                <a:solidFill>
                  <a:srgbClr val="8D503B"/>
                </a:solidFill>
              </a:rPr>
              <a:t>thể</a:t>
            </a:r>
            <a:r>
              <a:rPr lang="en-US" sz="2000" b="1" i="1" dirty="0">
                <a:solidFill>
                  <a:srgbClr val="8D503B"/>
                </a:solidFill>
              </a:rPr>
              <a:t> </a:t>
            </a:r>
            <a:r>
              <a:rPr lang="en-US" sz="2000" b="1" i="1" dirty="0" err="1">
                <a:solidFill>
                  <a:srgbClr val="8D503B"/>
                </a:solidFill>
              </a:rPr>
              <a:t>chế</a:t>
            </a:r>
            <a:r>
              <a:rPr lang="hu-HU" sz="2000" b="1" i="1" dirty="0">
                <a:solidFill>
                  <a:srgbClr val="8D503B"/>
                </a:solidFill>
              </a:rPr>
              <a:t>:</a:t>
            </a:r>
            <a:r>
              <a:rPr lang="hu-HU" sz="2000" b="1" dirty="0">
                <a:solidFill>
                  <a:srgbClr val="8D503B"/>
                </a:solidFill>
              </a:rPr>
              <a:t> </a:t>
            </a:r>
            <a:r>
              <a:rPr lang="hu-HU" sz="2000" b="1" dirty="0">
                <a:solidFill>
                  <a:srgbClr val="504131"/>
                </a:solidFill>
              </a:rPr>
              <a:t>(1) </a:t>
            </a:r>
            <a:r>
              <a:rPr lang="en-US" sz="2000" b="1" dirty="0" err="1">
                <a:solidFill>
                  <a:srgbClr val="504131"/>
                </a:solidFill>
              </a:rPr>
              <a:t>quyền</a:t>
            </a:r>
            <a:r>
              <a:rPr lang="en-US" sz="2000" b="1" dirty="0">
                <a:solidFill>
                  <a:srgbClr val="504131"/>
                </a:solidFill>
              </a:rPr>
              <a:t> </a:t>
            </a:r>
            <a:r>
              <a:rPr lang="en-US" sz="2000" b="1" dirty="0" err="1">
                <a:solidFill>
                  <a:srgbClr val="504131"/>
                </a:solidFill>
              </a:rPr>
              <a:t>lực</a:t>
            </a:r>
            <a:r>
              <a:rPr lang="en-US" sz="2000" b="1" dirty="0">
                <a:solidFill>
                  <a:srgbClr val="504131"/>
                </a:solidFill>
              </a:rPr>
              <a:t> </a:t>
            </a:r>
            <a:r>
              <a:rPr lang="en-US" sz="2000" b="1" dirty="0" err="1">
                <a:solidFill>
                  <a:srgbClr val="504131"/>
                </a:solidFill>
              </a:rPr>
              <a:t>hành</a:t>
            </a:r>
            <a:r>
              <a:rPr lang="en-US" sz="2000" b="1" dirty="0">
                <a:solidFill>
                  <a:srgbClr val="504131"/>
                </a:solidFill>
              </a:rPr>
              <a:t> </a:t>
            </a:r>
            <a:r>
              <a:rPr lang="en-US" sz="2000" b="1" dirty="0" err="1">
                <a:solidFill>
                  <a:srgbClr val="504131"/>
                </a:solidFill>
              </a:rPr>
              <a:t>pháp</a:t>
            </a:r>
            <a:r>
              <a:rPr lang="en-US" sz="2000" b="1" dirty="0">
                <a:solidFill>
                  <a:srgbClr val="504131"/>
                </a:solidFill>
              </a:rPr>
              <a:t> </a:t>
            </a:r>
            <a:r>
              <a:rPr lang="en-US" sz="2000" b="1" dirty="0" err="1">
                <a:solidFill>
                  <a:srgbClr val="504131"/>
                </a:solidFill>
              </a:rPr>
              <a:t>được</a:t>
            </a:r>
            <a:r>
              <a:rPr lang="en-US" sz="2000" b="1" dirty="0">
                <a:solidFill>
                  <a:srgbClr val="504131"/>
                </a:solidFill>
              </a:rPr>
              <a:t> </a:t>
            </a:r>
            <a:r>
              <a:rPr lang="en-US" sz="2000" b="1" dirty="0" err="1">
                <a:solidFill>
                  <a:srgbClr val="504131"/>
                </a:solidFill>
              </a:rPr>
              <a:t>phân</a:t>
            </a:r>
            <a:r>
              <a:rPr lang="en-US" sz="2000" b="1">
                <a:solidFill>
                  <a:srgbClr val="504131"/>
                </a:solidFill>
              </a:rPr>
              <a:t> chia</a:t>
            </a:r>
            <a:r>
              <a:rPr lang="hu-HU" sz="2000" b="1" dirty="0">
                <a:solidFill>
                  <a:srgbClr val="504131"/>
                </a:solidFill>
              </a:rPr>
              <a:t>, (2) </a:t>
            </a:r>
            <a:r>
              <a:rPr lang="en-US" sz="2000" b="1" dirty="0" err="1">
                <a:solidFill>
                  <a:srgbClr val="504131"/>
                </a:solidFill>
              </a:rPr>
              <a:t>hệ</a:t>
            </a:r>
            <a:r>
              <a:rPr lang="en-US" sz="2000" b="1" dirty="0">
                <a:solidFill>
                  <a:srgbClr val="504131"/>
                </a:solidFill>
              </a:rPr>
              <a:t> </a:t>
            </a:r>
            <a:r>
              <a:rPr lang="en-US" sz="2000" b="1" dirty="0" err="1">
                <a:solidFill>
                  <a:srgbClr val="504131"/>
                </a:solidFill>
              </a:rPr>
              <a:t>thống</a:t>
            </a:r>
            <a:r>
              <a:rPr lang="en-US" sz="2000" b="1" dirty="0">
                <a:solidFill>
                  <a:srgbClr val="504131"/>
                </a:solidFill>
              </a:rPr>
              <a:t> </a:t>
            </a:r>
            <a:r>
              <a:rPr lang="en-US" sz="2000" b="1" dirty="0" err="1">
                <a:solidFill>
                  <a:srgbClr val="504131"/>
                </a:solidFill>
              </a:rPr>
              <a:t>bầu</a:t>
            </a:r>
            <a:r>
              <a:rPr lang="en-US" sz="2000" b="1" dirty="0">
                <a:solidFill>
                  <a:srgbClr val="504131"/>
                </a:solidFill>
              </a:rPr>
              <a:t> </a:t>
            </a:r>
            <a:r>
              <a:rPr lang="en-US" sz="2000" b="1" dirty="0" err="1">
                <a:solidFill>
                  <a:srgbClr val="504131"/>
                </a:solidFill>
              </a:rPr>
              <a:t>cử</a:t>
            </a:r>
            <a:r>
              <a:rPr lang="en-US" sz="2000" b="1" dirty="0">
                <a:solidFill>
                  <a:srgbClr val="504131"/>
                </a:solidFill>
              </a:rPr>
              <a:t> </a:t>
            </a:r>
            <a:r>
              <a:rPr lang="en-US" sz="2000" b="1" dirty="0" err="1">
                <a:solidFill>
                  <a:srgbClr val="504131"/>
                </a:solidFill>
              </a:rPr>
              <a:t>tỷ</a:t>
            </a:r>
            <a:r>
              <a:rPr lang="en-US" sz="2000" b="1" dirty="0">
                <a:solidFill>
                  <a:srgbClr val="504131"/>
                </a:solidFill>
              </a:rPr>
              <a:t> </a:t>
            </a:r>
            <a:r>
              <a:rPr lang="en-US" sz="2000" b="1" dirty="0" err="1">
                <a:solidFill>
                  <a:srgbClr val="504131"/>
                </a:solidFill>
              </a:rPr>
              <a:t>lệ</a:t>
            </a:r>
            <a:endParaRPr lang="hu-HU" sz="2000" b="1" dirty="0">
              <a:solidFill>
                <a:srgbClr val="504131"/>
              </a:solidFill>
            </a:endParaRPr>
          </a:p>
          <a:p>
            <a:pPr marL="849313" lvl="1" indent="-266700">
              <a:spcBef>
                <a:spcPts val="0"/>
              </a:spcBef>
              <a:spcAft>
                <a:spcPts val="800"/>
              </a:spcAft>
              <a:buClr>
                <a:srgbClr val="4D7C85"/>
              </a:buClr>
              <a:buSzPct val="120000"/>
            </a:pPr>
            <a:r>
              <a:rPr lang="en-US" sz="2000" b="1" i="1" dirty="0" err="1">
                <a:solidFill>
                  <a:srgbClr val="8D503B"/>
                </a:solidFill>
              </a:rPr>
              <a:t>Các</a:t>
            </a:r>
            <a:r>
              <a:rPr lang="en-US" sz="2000" b="1" i="1" dirty="0">
                <a:solidFill>
                  <a:srgbClr val="8D503B"/>
                </a:solidFill>
              </a:rPr>
              <a:t> </a:t>
            </a:r>
            <a:r>
              <a:rPr lang="en-US" sz="2000" b="1" i="1" dirty="0" err="1">
                <a:solidFill>
                  <a:srgbClr val="8D503B"/>
                </a:solidFill>
              </a:rPr>
              <a:t>chướng</a:t>
            </a:r>
            <a:r>
              <a:rPr lang="en-US" sz="2000" b="1" i="1" dirty="0">
                <a:solidFill>
                  <a:srgbClr val="8D503B"/>
                </a:solidFill>
              </a:rPr>
              <a:t> </a:t>
            </a:r>
            <a:r>
              <a:rPr lang="en-US" sz="2000" b="1" i="1" dirty="0" err="1">
                <a:solidFill>
                  <a:srgbClr val="8D503B"/>
                </a:solidFill>
              </a:rPr>
              <a:t>ngại</a:t>
            </a:r>
            <a:r>
              <a:rPr lang="hu-HU" sz="2000" b="1" i="1" dirty="0">
                <a:solidFill>
                  <a:srgbClr val="8D503B"/>
                </a:solidFill>
              </a:rPr>
              <a:t> –</a:t>
            </a:r>
            <a:r>
              <a:rPr lang="en-US" sz="2000" b="1" i="1" dirty="0">
                <a:solidFill>
                  <a:srgbClr val="8D503B"/>
                </a:solidFill>
              </a:rPr>
              <a:t> </a:t>
            </a:r>
            <a:r>
              <a:rPr lang="en-US" sz="2000" b="1" i="1" dirty="0" err="1">
                <a:solidFill>
                  <a:srgbClr val="8D503B"/>
                </a:solidFill>
              </a:rPr>
              <a:t>bên</a:t>
            </a:r>
            <a:r>
              <a:rPr lang="en-US" sz="2000" b="1" i="1" dirty="0">
                <a:solidFill>
                  <a:srgbClr val="8D503B"/>
                </a:solidFill>
              </a:rPr>
              <a:t> </a:t>
            </a:r>
            <a:r>
              <a:rPr lang="en-US" sz="2000" b="1" i="1" dirty="0" err="1">
                <a:solidFill>
                  <a:srgbClr val="8D503B"/>
                </a:solidFill>
              </a:rPr>
              <a:t>ngoài</a:t>
            </a:r>
            <a:r>
              <a:rPr lang="hu-HU" sz="2000" b="1" i="1" dirty="0">
                <a:solidFill>
                  <a:srgbClr val="8D503B"/>
                </a:solidFill>
              </a:rPr>
              <a:t> – </a:t>
            </a:r>
            <a:r>
              <a:rPr lang="en-US" sz="2000" b="1" i="1" dirty="0" err="1">
                <a:solidFill>
                  <a:srgbClr val="8D503B"/>
                </a:solidFill>
              </a:rPr>
              <a:t>địa</a:t>
            </a:r>
            <a:r>
              <a:rPr lang="en-US" sz="2000" b="1" i="1" dirty="0">
                <a:solidFill>
                  <a:srgbClr val="8D503B"/>
                </a:solidFill>
              </a:rPr>
              <a:t> </a:t>
            </a:r>
            <a:r>
              <a:rPr lang="en-US" sz="2000" b="1" i="1" dirty="0" err="1">
                <a:solidFill>
                  <a:srgbClr val="8D503B"/>
                </a:solidFill>
              </a:rPr>
              <a:t>chính</a:t>
            </a:r>
            <a:r>
              <a:rPr lang="en-US" sz="2000" b="1" i="1" dirty="0">
                <a:solidFill>
                  <a:srgbClr val="8D503B"/>
                </a:solidFill>
              </a:rPr>
              <a:t> </a:t>
            </a:r>
            <a:r>
              <a:rPr lang="en-US" sz="2000" b="1" i="1" dirty="0" err="1">
                <a:solidFill>
                  <a:srgbClr val="8D503B"/>
                </a:solidFill>
              </a:rPr>
              <a:t>trị</a:t>
            </a:r>
            <a:r>
              <a:rPr lang="hu-HU" sz="2000" b="1" i="1" dirty="0">
                <a:solidFill>
                  <a:srgbClr val="8D503B"/>
                </a:solidFill>
              </a:rPr>
              <a:t>:</a:t>
            </a:r>
            <a:r>
              <a:rPr lang="hu-HU" sz="2000" b="1" dirty="0">
                <a:solidFill>
                  <a:srgbClr val="8D503B"/>
                </a:solidFill>
              </a:rPr>
              <a:t> </a:t>
            </a:r>
            <a:r>
              <a:rPr lang="en-US" sz="2000" b="1" dirty="0" err="1">
                <a:solidFill>
                  <a:srgbClr val="504131"/>
                </a:solidFill>
              </a:rPr>
              <a:t>sự</a:t>
            </a:r>
            <a:r>
              <a:rPr lang="en-US" sz="2000" b="1" dirty="0">
                <a:solidFill>
                  <a:srgbClr val="504131"/>
                </a:solidFill>
              </a:rPr>
              <a:t> </a:t>
            </a:r>
            <a:r>
              <a:rPr lang="en-US" sz="2000" b="1" dirty="0" err="1">
                <a:solidFill>
                  <a:srgbClr val="504131"/>
                </a:solidFill>
              </a:rPr>
              <a:t>gắn</a:t>
            </a:r>
            <a:r>
              <a:rPr lang="en-US" sz="2000" b="1" dirty="0">
                <a:solidFill>
                  <a:srgbClr val="504131"/>
                </a:solidFill>
              </a:rPr>
              <a:t> </a:t>
            </a:r>
            <a:r>
              <a:rPr lang="en-US" sz="2000" b="1" dirty="0" err="1">
                <a:solidFill>
                  <a:srgbClr val="504131"/>
                </a:solidFill>
              </a:rPr>
              <a:t>kết</a:t>
            </a:r>
            <a:r>
              <a:rPr lang="en-US" sz="2000" b="1" dirty="0">
                <a:solidFill>
                  <a:srgbClr val="504131"/>
                </a:solidFill>
              </a:rPr>
              <a:t> </a:t>
            </a:r>
            <a:r>
              <a:rPr lang="hu-HU" sz="2000" b="1" dirty="0">
                <a:solidFill>
                  <a:srgbClr val="504131"/>
                </a:solidFill>
              </a:rPr>
              <a:t>và </a:t>
            </a:r>
            <a:r>
              <a:rPr lang="en-US" sz="2000" b="1" dirty="0" err="1">
                <a:solidFill>
                  <a:srgbClr val="504131"/>
                </a:solidFill>
              </a:rPr>
              <a:t>ảnh</a:t>
            </a:r>
            <a:r>
              <a:rPr lang="en-US" sz="2000" b="1" dirty="0">
                <a:solidFill>
                  <a:srgbClr val="504131"/>
                </a:solidFill>
              </a:rPr>
              <a:t> </a:t>
            </a:r>
            <a:r>
              <a:rPr lang="en-US" sz="2000" b="1" dirty="0" err="1">
                <a:solidFill>
                  <a:srgbClr val="504131"/>
                </a:solidFill>
              </a:rPr>
              <a:t>hưởng</a:t>
            </a:r>
            <a:r>
              <a:rPr lang="en-US" sz="2000" b="1" dirty="0">
                <a:solidFill>
                  <a:srgbClr val="504131"/>
                </a:solidFill>
              </a:rPr>
              <a:t> </a:t>
            </a:r>
            <a:r>
              <a:rPr lang="en-US" sz="2000" b="1" dirty="0" err="1">
                <a:solidFill>
                  <a:srgbClr val="504131"/>
                </a:solidFill>
              </a:rPr>
              <a:t>tây</a:t>
            </a:r>
            <a:r>
              <a:rPr lang="en-US" sz="2000" b="1" dirty="0">
                <a:solidFill>
                  <a:srgbClr val="504131"/>
                </a:solidFill>
              </a:rPr>
              <a:t> </a:t>
            </a:r>
            <a:r>
              <a:rPr lang="en-US" sz="2000" b="1" dirty="0" err="1">
                <a:solidFill>
                  <a:srgbClr val="504131"/>
                </a:solidFill>
              </a:rPr>
              <a:t>phương</a:t>
            </a:r>
            <a:r>
              <a:rPr lang="hu-HU" sz="2000" b="1" dirty="0">
                <a:solidFill>
                  <a:srgbClr val="504131"/>
                </a:solidFill>
              </a:rPr>
              <a:t> (</a:t>
            </a:r>
            <a:r>
              <a:rPr lang="en-US" sz="2000" b="1" dirty="0" err="1">
                <a:solidFill>
                  <a:srgbClr val="504131"/>
                </a:solidFill>
              </a:rPr>
              <a:t>trường</a:t>
            </a:r>
            <a:r>
              <a:rPr lang="en-US" sz="2000" b="1" dirty="0">
                <a:solidFill>
                  <a:srgbClr val="504131"/>
                </a:solidFill>
              </a:rPr>
              <a:t> </a:t>
            </a:r>
            <a:r>
              <a:rPr lang="en-US" sz="2000" b="1" dirty="0" err="1">
                <a:solidFill>
                  <a:srgbClr val="504131"/>
                </a:solidFill>
              </a:rPr>
              <a:t>hấp</a:t>
            </a:r>
            <a:r>
              <a:rPr lang="en-US" sz="2000" b="1" dirty="0">
                <a:solidFill>
                  <a:srgbClr val="504131"/>
                </a:solidFill>
              </a:rPr>
              <a:t> </a:t>
            </a:r>
            <a:r>
              <a:rPr lang="en-US" sz="2000" b="1" dirty="0" err="1">
                <a:solidFill>
                  <a:srgbClr val="504131"/>
                </a:solidFill>
              </a:rPr>
              <a:t>dẫn</a:t>
            </a:r>
            <a:r>
              <a:rPr lang="hu-HU" sz="2000" b="1" dirty="0">
                <a:solidFill>
                  <a:srgbClr val="504131"/>
                </a:solidFill>
              </a:rPr>
              <a:t>)</a:t>
            </a:r>
          </a:p>
          <a:p>
            <a:pPr marL="449263" indent="-266700">
              <a:spcBef>
                <a:spcPts val="0"/>
              </a:spcBef>
              <a:spcAft>
                <a:spcPts val="800"/>
              </a:spcAft>
              <a:buClr>
                <a:srgbClr val="4D7C85"/>
              </a:buClr>
              <a:buSzPct val="120000"/>
            </a:pPr>
            <a:r>
              <a:rPr lang="en-US" sz="2000" b="1" dirty="0" err="1">
                <a:solidFill>
                  <a:srgbClr val="504131"/>
                </a:solidFill>
              </a:rPr>
              <a:t>Bên</a:t>
            </a:r>
            <a:r>
              <a:rPr lang="en-US" sz="2000" b="1" dirty="0">
                <a:solidFill>
                  <a:srgbClr val="504131"/>
                </a:solidFill>
              </a:rPr>
              <a:t> </a:t>
            </a:r>
            <a:r>
              <a:rPr lang="en-US" sz="2000" b="1" dirty="0" err="1">
                <a:solidFill>
                  <a:srgbClr val="504131"/>
                </a:solidFill>
              </a:rPr>
              <a:t>cạnh</a:t>
            </a:r>
            <a:r>
              <a:rPr lang="en-US" sz="2000" b="1" dirty="0">
                <a:solidFill>
                  <a:srgbClr val="504131"/>
                </a:solidFill>
              </a:rPr>
              <a:t> </a:t>
            </a:r>
            <a:r>
              <a:rPr lang="en-US" sz="2000" b="1" dirty="0" err="1">
                <a:solidFill>
                  <a:srgbClr val="504131"/>
                </a:solidFill>
              </a:rPr>
              <a:t>các</a:t>
            </a:r>
            <a:r>
              <a:rPr lang="en-US" sz="2000" b="1" dirty="0">
                <a:solidFill>
                  <a:srgbClr val="504131"/>
                </a:solidFill>
              </a:rPr>
              <a:t> </a:t>
            </a:r>
            <a:r>
              <a:rPr lang="en-US" sz="2000" b="1" dirty="0" err="1">
                <a:solidFill>
                  <a:srgbClr val="504131"/>
                </a:solidFill>
              </a:rPr>
              <a:t>nhân</a:t>
            </a:r>
            <a:r>
              <a:rPr lang="en-US" sz="2000" b="1" dirty="0">
                <a:solidFill>
                  <a:srgbClr val="504131"/>
                </a:solidFill>
              </a:rPr>
              <a:t> </a:t>
            </a:r>
            <a:r>
              <a:rPr lang="en-US" sz="2000" b="1" dirty="0" err="1">
                <a:solidFill>
                  <a:srgbClr val="504131"/>
                </a:solidFill>
              </a:rPr>
              <a:t>tố</a:t>
            </a:r>
            <a:r>
              <a:rPr lang="en-US" sz="2000" b="1" dirty="0">
                <a:solidFill>
                  <a:srgbClr val="504131"/>
                </a:solidFill>
              </a:rPr>
              <a:t> này </a:t>
            </a:r>
            <a:r>
              <a:rPr lang="en-US" sz="2000" b="1" dirty="0" err="1">
                <a:solidFill>
                  <a:srgbClr val="504131"/>
                </a:solidFill>
              </a:rPr>
              <a:t>sự</a:t>
            </a:r>
            <a:r>
              <a:rPr lang="en-US" sz="2000" b="1" dirty="0">
                <a:solidFill>
                  <a:srgbClr val="504131"/>
                </a:solidFill>
              </a:rPr>
              <a:t> </a:t>
            </a:r>
            <a:r>
              <a:rPr lang="en-US" sz="2000" b="1" dirty="0" err="1">
                <a:solidFill>
                  <a:srgbClr val="504131"/>
                </a:solidFill>
              </a:rPr>
              <a:t>cạnh</a:t>
            </a:r>
            <a:r>
              <a:rPr lang="en-US" sz="2000" b="1" dirty="0">
                <a:solidFill>
                  <a:srgbClr val="504131"/>
                </a:solidFill>
              </a:rPr>
              <a:t> </a:t>
            </a:r>
            <a:r>
              <a:rPr lang="en-US" sz="2000" b="1" dirty="0" err="1">
                <a:solidFill>
                  <a:srgbClr val="504131"/>
                </a:solidFill>
              </a:rPr>
              <a:t>tranh</a:t>
            </a:r>
            <a:r>
              <a:rPr lang="en-US" sz="2000" b="1" dirty="0">
                <a:solidFill>
                  <a:srgbClr val="504131"/>
                </a:solidFill>
              </a:rPr>
              <a:t> </a:t>
            </a:r>
            <a:r>
              <a:rPr lang="en-US" sz="2000" b="1" dirty="0" err="1">
                <a:solidFill>
                  <a:srgbClr val="504131"/>
                </a:solidFill>
              </a:rPr>
              <a:t>của</a:t>
            </a:r>
            <a:r>
              <a:rPr lang="en-US" sz="2000" b="1" dirty="0">
                <a:solidFill>
                  <a:srgbClr val="504131"/>
                </a:solidFill>
              </a:rPr>
              <a:t> </a:t>
            </a:r>
            <a:r>
              <a:rPr lang="vi-VN" sz="2000" b="1" dirty="0">
                <a:solidFill>
                  <a:srgbClr val="504131"/>
                </a:solidFill>
              </a:rPr>
              <a:t>các mạng lưới bảo trợ</a:t>
            </a:r>
            <a:r>
              <a:rPr lang="hu-HU" sz="2000" b="1" dirty="0">
                <a:solidFill>
                  <a:srgbClr val="504131"/>
                </a:solidFill>
              </a:rPr>
              <a:t> </a:t>
            </a:r>
            <a:r>
              <a:rPr lang="en-US" sz="2000" b="1" dirty="0" err="1">
                <a:solidFill>
                  <a:srgbClr val="504131"/>
                </a:solidFill>
              </a:rPr>
              <a:t>đã</a:t>
            </a:r>
            <a:r>
              <a:rPr lang="en-US" sz="2000" b="1" dirty="0">
                <a:solidFill>
                  <a:srgbClr val="504131"/>
                </a:solidFill>
              </a:rPr>
              <a:t> </a:t>
            </a:r>
            <a:r>
              <a:rPr lang="en-US" sz="2000" b="1" dirty="0" err="1">
                <a:solidFill>
                  <a:srgbClr val="504131"/>
                </a:solidFill>
              </a:rPr>
              <a:t>có</a:t>
            </a:r>
            <a:r>
              <a:rPr lang="en-US" sz="2000" b="1" dirty="0">
                <a:solidFill>
                  <a:srgbClr val="504131"/>
                </a:solidFill>
              </a:rPr>
              <a:t> </a:t>
            </a:r>
            <a:r>
              <a:rPr lang="en-US" sz="2000" b="1" dirty="0" err="1">
                <a:solidFill>
                  <a:srgbClr val="504131"/>
                </a:solidFill>
              </a:rPr>
              <a:t>thể</a:t>
            </a:r>
            <a:r>
              <a:rPr lang="en-US" sz="2000" b="1" dirty="0">
                <a:solidFill>
                  <a:srgbClr val="504131"/>
                </a:solidFill>
              </a:rPr>
              <a:t> </a:t>
            </a:r>
            <a:r>
              <a:rPr lang="en-US" sz="2000" b="1" dirty="0" err="1">
                <a:solidFill>
                  <a:srgbClr val="504131"/>
                </a:solidFill>
              </a:rPr>
              <a:t>ổn</a:t>
            </a:r>
            <a:r>
              <a:rPr lang="en-US" sz="2000" b="1" dirty="0">
                <a:solidFill>
                  <a:srgbClr val="504131"/>
                </a:solidFill>
              </a:rPr>
              <a:t> </a:t>
            </a:r>
            <a:r>
              <a:rPr lang="en-US" sz="2000" b="1" dirty="0" err="1">
                <a:solidFill>
                  <a:srgbClr val="504131"/>
                </a:solidFill>
              </a:rPr>
              <a:t>định</a:t>
            </a:r>
            <a:r>
              <a:rPr lang="hu-HU" sz="2000" b="1" dirty="0">
                <a:solidFill>
                  <a:srgbClr val="504131"/>
                </a:solidFill>
              </a:rPr>
              <a:t> (</a:t>
            </a:r>
            <a:r>
              <a:rPr lang="en-US" sz="2000" b="1" dirty="0" err="1">
                <a:solidFill>
                  <a:srgbClr val="504131"/>
                </a:solidFill>
              </a:rPr>
              <a:t>ví</a:t>
            </a:r>
            <a:r>
              <a:rPr lang="en-US" sz="2000" b="1" dirty="0">
                <a:solidFill>
                  <a:srgbClr val="504131"/>
                </a:solidFill>
              </a:rPr>
              <a:t> </a:t>
            </a:r>
            <a:r>
              <a:rPr lang="en-US" sz="2000" b="1" dirty="0" err="1">
                <a:solidFill>
                  <a:srgbClr val="504131"/>
                </a:solidFill>
              </a:rPr>
              <a:t>dụ</a:t>
            </a:r>
            <a:r>
              <a:rPr lang="hu-HU" sz="2000" b="1" dirty="0">
                <a:solidFill>
                  <a:srgbClr val="504131"/>
                </a:solidFill>
              </a:rPr>
              <a:t> Rumania, Bulgária, Ukraina)</a:t>
            </a:r>
          </a:p>
          <a:p>
            <a:pPr marL="449263" indent="-266700">
              <a:spcBef>
                <a:spcPts val="0"/>
              </a:spcBef>
              <a:spcAft>
                <a:spcPts val="800"/>
              </a:spcAft>
              <a:buClr>
                <a:srgbClr val="4D7C85"/>
              </a:buClr>
              <a:buSzPct val="120000"/>
            </a:pPr>
            <a:r>
              <a:rPr lang="en-US" sz="2000" b="1" dirty="0" err="1">
                <a:solidFill>
                  <a:srgbClr val="504131"/>
                </a:solidFill>
              </a:rPr>
              <a:t>Thiếu</a:t>
            </a:r>
            <a:r>
              <a:rPr lang="en-US" sz="2000" b="1" dirty="0">
                <a:solidFill>
                  <a:srgbClr val="504131"/>
                </a:solidFill>
              </a:rPr>
              <a:t> </a:t>
            </a:r>
            <a:r>
              <a:rPr lang="en-US" sz="2000" b="1" dirty="0" err="1">
                <a:solidFill>
                  <a:srgbClr val="504131"/>
                </a:solidFill>
              </a:rPr>
              <a:t>các</a:t>
            </a:r>
            <a:r>
              <a:rPr lang="en-US" sz="2000" b="1" dirty="0">
                <a:solidFill>
                  <a:srgbClr val="504131"/>
                </a:solidFill>
              </a:rPr>
              <a:t> </a:t>
            </a:r>
            <a:r>
              <a:rPr lang="en-US" sz="2000" b="1" dirty="0" err="1">
                <a:solidFill>
                  <a:srgbClr val="504131"/>
                </a:solidFill>
              </a:rPr>
              <a:t>nhân</a:t>
            </a:r>
            <a:r>
              <a:rPr lang="en-US" sz="2000" b="1" dirty="0">
                <a:solidFill>
                  <a:srgbClr val="504131"/>
                </a:solidFill>
              </a:rPr>
              <a:t> </a:t>
            </a:r>
            <a:r>
              <a:rPr lang="en-US" sz="2000" b="1" dirty="0" err="1">
                <a:solidFill>
                  <a:srgbClr val="504131"/>
                </a:solidFill>
              </a:rPr>
              <a:t>tố</a:t>
            </a:r>
            <a:r>
              <a:rPr lang="en-US" sz="2000" b="1" dirty="0">
                <a:solidFill>
                  <a:srgbClr val="504131"/>
                </a:solidFill>
              </a:rPr>
              <a:t> này </a:t>
            </a:r>
            <a:r>
              <a:rPr lang="en-US" sz="2000" b="1" dirty="0" err="1">
                <a:solidFill>
                  <a:srgbClr val="504131"/>
                </a:solidFill>
              </a:rPr>
              <a:t>thì</a:t>
            </a:r>
            <a:r>
              <a:rPr lang="en-US" sz="2000" b="1" dirty="0">
                <a:solidFill>
                  <a:srgbClr val="504131"/>
                </a:solidFill>
              </a:rPr>
              <a:t> </a:t>
            </a:r>
            <a:r>
              <a:rPr lang="en-US" sz="2000" b="1" dirty="0" err="1">
                <a:solidFill>
                  <a:srgbClr val="504131"/>
                </a:solidFill>
              </a:rPr>
              <a:t>có</a:t>
            </a:r>
            <a:r>
              <a:rPr lang="en-US" sz="2000" b="1" dirty="0">
                <a:solidFill>
                  <a:srgbClr val="504131"/>
                </a:solidFill>
              </a:rPr>
              <a:t> </a:t>
            </a:r>
            <a:r>
              <a:rPr lang="en-US" sz="2000" b="1" dirty="0" err="1">
                <a:solidFill>
                  <a:srgbClr val="504131"/>
                </a:solidFill>
              </a:rPr>
              <a:t>khả</a:t>
            </a:r>
            <a:r>
              <a:rPr lang="en-US" sz="2000" b="1" dirty="0">
                <a:solidFill>
                  <a:srgbClr val="504131"/>
                </a:solidFill>
              </a:rPr>
              <a:t> </a:t>
            </a:r>
            <a:r>
              <a:rPr lang="en-US" sz="2000" b="1" dirty="0" err="1">
                <a:solidFill>
                  <a:srgbClr val="504131"/>
                </a:solidFill>
              </a:rPr>
              <a:t>năng</a:t>
            </a:r>
            <a:r>
              <a:rPr lang="en-US" sz="2000" b="1" dirty="0">
                <a:solidFill>
                  <a:srgbClr val="504131"/>
                </a:solidFill>
              </a:rPr>
              <a:t> </a:t>
            </a:r>
            <a:r>
              <a:rPr lang="en-US" sz="2000" b="1" dirty="0" err="1">
                <a:solidFill>
                  <a:srgbClr val="504131"/>
                </a:solidFill>
              </a:rPr>
              <a:t>thiết</a:t>
            </a:r>
            <a:r>
              <a:rPr lang="en-US" sz="2000" b="1" dirty="0">
                <a:solidFill>
                  <a:srgbClr val="504131"/>
                </a:solidFill>
              </a:rPr>
              <a:t> </a:t>
            </a:r>
            <a:r>
              <a:rPr lang="en-US" sz="2000" b="1" dirty="0" err="1">
                <a:solidFill>
                  <a:srgbClr val="504131"/>
                </a:solidFill>
              </a:rPr>
              <a:t>lập</a:t>
            </a:r>
            <a:r>
              <a:rPr lang="en-US" sz="2000" b="1" dirty="0">
                <a:solidFill>
                  <a:srgbClr val="504131"/>
                </a:solidFill>
              </a:rPr>
              <a:t> </a:t>
            </a:r>
            <a:r>
              <a:rPr lang="en-US" sz="2000" b="1" dirty="0" err="1">
                <a:solidFill>
                  <a:srgbClr val="504131"/>
                </a:solidFill>
              </a:rPr>
              <a:t>sự</a:t>
            </a:r>
            <a:r>
              <a:rPr lang="en-US" sz="2000" b="1" dirty="0">
                <a:solidFill>
                  <a:srgbClr val="504131"/>
                </a:solidFill>
              </a:rPr>
              <a:t> </a:t>
            </a:r>
            <a:r>
              <a:rPr lang="hu-HU" sz="2000" b="1" dirty="0">
                <a:solidFill>
                  <a:srgbClr val="504131"/>
                </a:solidFill>
              </a:rPr>
              <a:t>chuyên quyền (</a:t>
            </a:r>
            <a:r>
              <a:rPr lang="en-US" sz="2000" b="1" dirty="0" err="1">
                <a:solidFill>
                  <a:srgbClr val="504131"/>
                </a:solidFill>
              </a:rPr>
              <a:t>hệ</a:t>
            </a:r>
            <a:r>
              <a:rPr lang="en-US" sz="2000" b="1" dirty="0">
                <a:solidFill>
                  <a:srgbClr val="504131"/>
                </a:solidFill>
              </a:rPr>
              <a:t> </a:t>
            </a:r>
            <a:r>
              <a:rPr lang="en-US" sz="2000" b="1" dirty="0" err="1">
                <a:solidFill>
                  <a:srgbClr val="504131"/>
                </a:solidFill>
              </a:rPr>
              <a:t>thống</a:t>
            </a:r>
            <a:r>
              <a:rPr lang="en-US" sz="2000" b="1" dirty="0">
                <a:solidFill>
                  <a:srgbClr val="504131"/>
                </a:solidFill>
              </a:rPr>
              <a:t> </a:t>
            </a:r>
            <a:r>
              <a:rPr lang="en-US" sz="2000" b="1" dirty="0" err="1">
                <a:solidFill>
                  <a:srgbClr val="504131"/>
                </a:solidFill>
              </a:rPr>
              <a:t>một</a:t>
            </a:r>
            <a:r>
              <a:rPr lang="en-US" sz="2000" b="1" dirty="0">
                <a:solidFill>
                  <a:srgbClr val="504131"/>
                </a:solidFill>
              </a:rPr>
              <a:t> </a:t>
            </a:r>
            <a:r>
              <a:rPr lang="en-US" sz="2000" b="1" dirty="0" err="1">
                <a:solidFill>
                  <a:srgbClr val="504131"/>
                </a:solidFill>
              </a:rPr>
              <a:t>kim</a:t>
            </a:r>
            <a:r>
              <a:rPr lang="en-US" sz="2000" b="1" dirty="0">
                <a:solidFill>
                  <a:srgbClr val="504131"/>
                </a:solidFill>
              </a:rPr>
              <a:t> </a:t>
            </a:r>
            <a:r>
              <a:rPr lang="en-US" sz="2000" b="1" dirty="0" err="1">
                <a:solidFill>
                  <a:srgbClr val="504131"/>
                </a:solidFill>
              </a:rPr>
              <a:t>tự</a:t>
            </a:r>
            <a:r>
              <a:rPr lang="en-US" sz="2000" b="1" dirty="0">
                <a:solidFill>
                  <a:srgbClr val="504131"/>
                </a:solidFill>
              </a:rPr>
              <a:t> </a:t>
            </a:r>
            <a:r>
              <a:rPr lang="en-US" sz="2000" b="1" dirty="0" err="1">
                <a:solidFill>
                  <a:srgbClr val="504131"/>
                </a:solidFill>
              </a:rPr>
              <a:t>tháp</a:t>
            </a:r>
            <a:r>
              <a:rPr lang="hu-HU" sz="2000" b="1" dirty="0">
                <a:solidFill>
                  <a:srgbClr val="504131"/>
                </a:solidFill>
              </a:rPr>
              <a:t>) (</a:t>
            </a:r>
            <a:r>
              <a:rPr lang="en-US" sz="2000" b="1" dirty="0" err="1">
                <a:solidFill>
                  <a:srgbClr val="504131"/>
                </a:solidFill>
              </a:rPr>
              <a:t>ví</a:t>
            </a:r>
            <a:r>
              <a:rPr lang="en-US" sz="2000" b="1" dirty="0">
                <a:solidFill>
                  <a:srgbClr val="504131"/>
                </a:solidFill>
              </a:rPr>
              <a:t> </a:t>
            </a:r>
            <a:r>
              <a:rPr lang="en-US" sz="2000" b="1" dirty="0" err="1">
                <a:solidFill>
                  <a:srgbClr val="504131"/>
                </a:solidFill>
              </a:rPr>
              <a:t>dụ</a:t>
            </a:r>
            <a:r>
              <a:rPr lang="hu-HU" sz="2000" b="1" dirty="0">
                <a:solidFill>
                  <a:srgbClr val="504131"/>
                </a:solidFill>
              </a:rPr>
              <a:t> Nga, Hungary)</a:t>
            </a:r>
          </a:p>
        </p:txBody>
      </p:sp>
    </p:spTree>
    <p:extLst>
      <p:ext uri="{BB962C8B-B14F-4D97-AF65-F5344CB8AC3E}">
        <p14:creationId xmlns:p14="http://schemas.microsoft.com/office/powerpoint/2010/main" val="24147975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915988"/>
          </a:xfrm>
        </p:spPr>
        <p:txBody>
          <a:bodyPr>
            <a:noAutofit/>
          </a:bodyPr>
          <a:lstStyle/>
          <a:p>
            <a:r>
              <a:rPr lang="en-US" sz="2000" b="1" dirty="0">
                <a:solidFill>
                  <a:srgbClr val="8D503B"/>
                </a:solidFill>
              </a:rPr>
              <a:t>Henry Hale: </a:t>
            </a:r>
            <a:r>
              <a:rPr lang="en-US" sz="2000" b="1" dirty="0" err="1">
                <a:solidFill>
                  <a:srgbClr val="8D503B"/>
                </a:solidFill>
              </a:rPr>
              <a:t>các</a:t>
            </a:r>
            <a:r>
              <a:rPr lang="en-US" sz="2000" b="1" dirty="0">
                <a:solidFill>
                  <a:srgbClr val="8D503B"/>
                </a:solidFill>
              </a:rPr>
              <a:t> </a:t>
            </a:r>
            <a:r>
              <a:rPr lang="en-US" sz="2000" b="1" dirty="0" err="1">
                <a:solidFill>
                  <a:srgbClr val="8D503B"/>
                </a:solidFill>
              </a:rPr>
              <a:t>hiến</a:t>
            </a:r>
            <a:r>
              <a:rPr lang="en-US" sz="2000" b="1" dirty="0">
                <a:solidFill>
                  <a:srgbClr val="8D503B"/>
                </a:solidFill>
              </a:rPr>
              <a:t> </a:t>
            </a:r>
            <a:r>
              <a:rPr lang="en-US" sz="2000" b="1" dirty="0" err="1">
                <a:solidFill>
                  <a:srgbClr val="8D503B"/>
                </a:solidFill>
              </a:rPr>
              <a:t>pháp</a:t>
            </a:r>
            <a:r>
              <a:rPr lang="en-US" sz="2000" b="1" dirty="0">
                <a:solidFill>
                  <a:srgbClr val="8D503B"/>
                </a:solidFill>
              </a:rPr>
              <a:t> </a:t>
            </a:r>
            <a:r>
              <a:rPr lang="en-US" sz="2000" b="1" dirty="0" err="1">
                <a:solidFill>
                  <a:srgbClr val="8D503B"/>
                </a:solidFill>
              </a:rPr>
              <a:t>chính</a:t>
            </a:r>
            <a:r>
              <a:rPr lang="en-US" sz="2000" b="1" dirty="0">
                <a:solidFill>
                  <a:srgbClr val="8D503B"/>
                </a:solidFill>
              </a:rPr>
              <a:t> </a:t>
            </a:r>
            <a:r>
              <a:rPr lang="en-US" sz="2000" b="1" dirty="0" err="1">
                <a:solidFill>
                  <a:srgbClr val="8D503B"/>
                </a:solidFill>
              </a:rPr>
              <a:t>thức</a:t>
            </a:r>
            <a:r>
              <a:rPr lang="en-US" sz="2000" b="1" dirty="0">
                <a:solidFill>
                  <a:srgbClr val="8D503B"/>
                </a:solidFill>
              </a:rPr>
              <a:t> và </a:t>
            </a:r>
            <a:r>
              <a:rPr lang="en-US" sz="2000" b="1" dirty="0" err="1">
                <a:solidFill>
                  <a:srgbClr val="8D503B"/>
                </a:solidFill>
              </a:rPr>
              <a:t>chủ</a:t>
            </a:r>
            <a:r>
              <a:rPr lang="en-US" sz="2000" b="1" dirty="0">
                <a:solidFill>
                  <a:srgbClr val="8D503B"/>
                </a:solidFill>
              </a:rPr>
              <a:t> </a:t>
            </a:r>
            <a:r>
              <a:rPr lang="en-US" sz="2000" b="1" dirty="0" err="1">
                <a:solidFill>
                  <a:srgbClr val="8D503B"/>
                </a:solidFill>
              </a:rPr>
              <a:t>nghĩa</a:t>
            </a:r>
            <a:r>
              <a:rPr lang="en-US" sz="2000" b="1" dirty="0">
                <a:solidFill>
                  <a:srgbClr val="8D503B"/>
                </a:solidFill>
              </a:rPr>
              <a:t> </a:t>
            </a:r>
            <a:r>
              <a:rPr lang="en-US" sz="2000" b="1" dirty="0" err="1">
                <a:solidFill>
                  <a:srgbClr val="8D503B"/>
                </a:solidFill>
              </a:rPr>
              <a:t>bảo</a:t>
            </a:r>
            <a:r>
              <a:rPr lang="en-US" sz="2000" b="1" dirty="0">
                <a:solidFill>
                  <a:srgbClr val="8D503B"/>
                </a:solidFill>
              </a:rPr>
              <a:t> </a:t>
            </a:r>
            <a:r>
              <a:rPr lang="en-US" sz="2000" b="1" dirty="0" err="1">
                <a:solidFill>
                  <a:srgbClr val="8D503B"/>
                </a:solidFill>
              </a:rPr>
              <a:t>trợ</a:t>
            </a:r>
            <a:r>
              <a:rPr lang="en-US" sz="2000" b="1" dirty="0">
                <a:solidFill>
                  <a:srgbClr val="8D503B"/>
                </a:solidFill>
              </a:rPr>
              <a:t> ở </a:t>
            </a:r>
            <a:r>
              <a:rPr lang="vi-VN" sz="2000" b="1" dirty="0">
                <a:solidFill>
                  <a:srgbClr val="8D503B"/>
                </a:solidFill>
              </a:rPr>
              <a:t>các nước</a:t>
            </a:r>
            <a:r>
              <a:rPr lang="en-US" sz="2000" b="1" dirty="0">
                <a:solidFill>
                  <a:srgbClr val="8D503B"/>
                </a:solidFill>
              </a:rPr>
              <a:t> </a:t>
            </a:r>
            <a:r>
              <a:rPr lang="en-US" sz="2000" b="1" dirty="0" err="1">
                <a:solidFill>
                  <a:srgbClr val="8D503B"/>
                </a:solidFill>
              </a:rPr>
              <a:t>hậu</a:t>
            </a:r>
            <a:r>
              <a:rPr lang="en-US" sz="2000" b="1" dirty="0">
                <a:solidFill>
                  <a:srgbClr val="8D503B"/>
                </a:solidFill>
              </a:rPr>
              <a:t> </a:t>
            </a:r>
            <a:r>
              <a:rPr lang="en-US" sz="2000" b="1" dirty="0" err="1">
                <a:solidFill>
                  <a:srgbClr val="8D503B"/>
                </a:solidFill>
              </a:rPr>
              <a:t>cộng</a:t>
            </a:r>
            <a:r>
              <a:rPr lang="en-US" sz="2000" b="1" dirty="0">
                <a:solidFill>
                  <a:srgbClr val="8D503B"/>
                </a:solidFill>
              </a:rPr>
              <a:t> </a:t>
            </a:r>
            <a:r>
              <a:rPr lang="en-US" sz="2000" b="1" dirty="0" err="1">
                <a:solidFill>
                  <a:srgbClr val="8D503B"/>
                </a:solidFill>
              </a:rPr>
              <a:t>sản</a:t>
            </a:r>
            <a:r>
              <a:rPr lang="en-US" sz="2000" b="1" dirty="0">
                <a:solidFill>
                  <a:srgbClr val="8D503B"/>
                </a:solidFill>
              </a:rPr>
              <a:t> </a:t>
            </a:r>
            <a:r>
              <a:rPr lang="en-US" sz="2000" b="1" dirty="0" err="1">
                <a:solidFill>
                  <a:srgbClr val="8D503B"/>
                </a:solidFill>
              </a:rPr>
              <a:t>từ</a:t>
            </a:r>
            <a:r>
              <a:rPr lang="en-US" sz="2000" b="1" dirty="0">
                <a:solidFill>
                  <a:srgbClr val="8D503B"/>
                </a:solidFill>
              </a:rPr>
              <a:t> </a:t>
            </a:r>
            <a:r>
              <a:rPr lang="en-US" sz="2000" b="1" dirty="0" err="1">
                <a:solidFill>
                  <a:srgbClr val="8D503B"/>
                </a:solidFill>
              </a:rPr>
              <a:t>giữa</a:t>
            </a:r>
            <a:r>
              <a:rPr lang="en-US" sz="2000" b="1" dirty="0">
                <a:solidFill>
                  <a:srgbClr val="8D503B"/>
                </a:solidFill>
              </a:rPr>
              <a:t> </a:t>
            </a:r>
            <a:r>
              <a:rPr lang="en-US" sz="2000" b="1" dirty="0" err="1">
                <a:solidFill>
                  <a:srgbClr val="8D503B"/>
                </a:solidFill>
              </a:rPr>
              <a:t>các</a:t>
            </a:r>
            <a:r>
              <a:rPr lang="en-US" sz="2000" b="1" dirty="0">
                <a:solidFill>
                  <a:srgbClr val="8D503B"/>
                </a:solidFill>
              </a:rPr>
              <a:t> </a:t>
            </a:r>
            <a:r>
              <a:rPr lang="en-US" sz="2000" b="1" dirty="0" err="1">
                <a:solidFill>
                  <a:srgbClr val="8D503B"/>
                </a:solidFill>
              </a:rPr>
              <a:t>năm</a:t>
            </a:r>
            <a:r>
              <a:rPr lang="en-US" sz="2000" b="1" dirty="0">
                <a:solidFill>
                  <a:srgbClr val="8D503B"/>
                </a:solidFill>
              </a:rPr>
              <a:t> 1990</a:t>
            </a:r>
            <a:endParaRPr lang="hu-HU" sz="2000" dirty="0">
              <a:solidFill>
                <a:srgbClr val="8D503B"/>
              </a:solidFill>
            </a:endParaRPr>
          </a:p>
        </p:txBody>
      </p:sp>
      <p:graphicFrame>
        <p:nvGraphicFramePr>
          <p:cNvPr id="4" name="Tartalom helye 3"/>
          <p:cNvGraphicFramePr>
            <a:graphicFrameLocks noGrp="1"/>
          </p:cNvGraphicFramePr>
          <p:nvPr>
            <p:ph idx="4294967295"/>
            <p:extLst>
              <p:ext uri="{D42A27DB-BD31-4B8C-83A1-F6EECF244321}">
                <p14:modId xmlns:p14="http://schemas.microsoft.com/office/powerpoint/2010/main" val="2089462588"/>
              </p:ext>
            </p:extLst>
          </p:nvPr>
        </p:nvGraphicFramePr>
        <p:xfrm>
          <a:off x="35497" y="856191"/>
          <a:ext cx="9000553" cy="3699636"/>
        </p:xfrm>
        <a:graphic>
          <a:graphicData uri="http://schemas.openxmlformats.org/drawingml/2006/table">
            <a:tbl>
              <a:tblPr firstRow="1" bandRow="1">
                <a:tableStyleId>{5940675A-B579-460E-94D1-54222C63F5DA}</a:tableStyleId>
              </a:tblPr>
              <a:tblGrid>
                <a:gridCol w="1368151">
                  <a:extLst>
                    <a:ext uri="{9D8B030D-6E8A-4147-A177-3AD203B41FA5}">
                      <a16:colId xmlns:a16="http://schemas.microsoft.com/office/drawing/2014/main" val="20000"/>
                    </a:ext>
                  </a:extLst>
                </a:gridCol>
                <a:gridCol w="2744316">
                  <a:extLst>
                    <a:ext uri="{9D8B030D-6E8A-4147-A177-3AD203B41FA5}">
                      <a16:colId xmlns:a16="http://schemas.microsoft.com/office/drawing/2014/main" val="20001"/>
                    </a:ext>
                  </a:extLst>
                </a:gridCol>
                <a:gridCol w="2152228">
                  <a:extLst>
                    <a:ext uri="{9D8B030D-6E8A-4147-A177-3AD203B41FA5}">
                      <a16:colId xmlns:a16="http://schemas.microsoft.com/office/drawing/2014/main" val="20002"/>
                    </a:ext>
                  </a:extLst>
                </a:gridCol>
                <a:gridCol w="2735858">
                  <a:extLst>
                    <a:ext uri="{9D8B030D-6E8A-4147-A177-3AD203B41FA5}">
                      <a16:colId xmlns:a16="http://schemas.microsoft.com/office/drawing/2014/main" val="20003"/>
                    </a:ext>
                  </a:extLst>
                </a:gridCol>
              </a:tblGrid>
              <a:tr h="275399">
                <a:tc rowSpan="2">
                  <a:txBody>
                    <a:bodyPr/>
                    <a:lstStyle/>
                    <a:p>
                      <a:pPr marL="0" algn="l" defTabSz="914400" rtl="0" eaLnBrk="1" latinLnBrk="0" hangingPunct="1">
                        <a:lnSpc>
                          <a:spcPct val="115000"/>
                        </a:lnSpc>
                        <a:spcBef>
                          <a:spcPts val="1200"/>
                        </a:spcBef>
                        <a:spcAft>
                          <a:spcPts val="0"/>
                        </a:spcAft>
                      </a:pPr>
                      <a:r>
                        <a:rPr lang="en-US" sz="1600" b="1" kern="1200" dirty="0" err="1">
                          <a:solidFill>
                            <a:srgbClr val="504131"/>
                          </a:solidFill>
                          <a:latin typeface="+mn-lt"/>
                          <a:ea typeface="Calibri"/>
                          <a:cs typeface="Times New Roman"/>
                        </a:rPr>
                        <a:t>Mức</a:t>
                      </a:r>
                      <a:r>
                        <a:rPr lang="en-US" sz="1600" b="1" kern="1200" baseline="0" dirty="0">
                          <a:solidFill>
                            <a:srgbClr val="504131"/>
                          </a:solidFill>
                          <a:latin typeface="+mn-lt"/>
                          <a:ea typeface="Calibri"/>
                          <a:cs typeface="Times New Roman"/>
                        </a:rPr>
                        <a:t> </a:t>
                      </a:r>
                      <a:r>
                        <a:rPr lang="hu-HU" sz="1600" b="1" kern="1200" dirty="0">
                          <a:solidFill>
                            <a:srgbClr val="504131"/>
                          </a:solidFill>
                          <a:latin typeface="+mn-lt"/>
                          <a:ea typeface="Calibri"/>
                          <a:cs typeface="Times New Roman"/>
                        </a:rPr>
                        <a:t>chủ nghĩa bảo trợ</a:t>
                      </a: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solidFill>
                      <a:srgbClr val="EFEAE4">
                        <a:alpha val="60000"/>
                      </a:srgbClr>
                    </a:solidFill>
                  </a:tcPr>
                </a:tc>
                <a:tc gridSpan="3">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504131"/>
                          </a:solidFill>
                          <a:latin typeface="+mn-lt"/>
                          <a:ea typeface="Calibri"/>
                          <a:cs typeface="Times New Roman"/>
                        </a:rPr>
                        <a:t>Kiểu</a:t>
                      </a:r>
                      <a:r>
                        <a:rPr lang="en-US" sz="1600" b="1" kern="1200" baseline="0" dirty="0">
                          <a:solidFill>
                            <a:srgbClr val="504131"/>
                          </a:solidFill>
                          <a:latin typeface="+mn-lt"/>
                          <a:ea typeface="Calibri"/>
                          <a:cs typeface="Times New Roman"/>
                        </a:rPr>
                        <a:t> </a:t>
                      </a:r>
                      <a:r>
                        <a:rPr lang="en-US" sz="1600" b="1" kern="1200" baseline="0" dirty="0" err="1">
                          <a:solidFill>
                            <a:srgbClr val="504131"/>
                          </a:solidFill>
                          <a:latin typeface="+mn-lt"/>
                          <a:ea typeface="Calibri"/>
                          <a:cs typeface="Times New Roman"/>
                        </a:rPr>
                        <a:t>hành</a:t>
                      </a:r>
                      <a:r>
                        <a:rPr lang="en-US" sz="1600" b="1" kern="1200" baseline="0" dirty="0">
                          <a:solidFill>
                            <a:srgbClr val="504131"/>
                          </a:solidFill>
                          <a:latin typeface="+mn-lt"/>
                          <a:ea typeface="Calibri"/>
                          <a:cs typeface="Times New Roman"/>
                        </a:rPr>
                        <a:t> </a:t>
                      </a:r>
                      <a:r>
                        <a:rPr lang="en-US" sz="1600" b="1" kern="1200" baseline="0" dirty="0" err="1">
                          <a:solidFill>
                            <a:srgbClr val="504131"/>
                          </a:solidFill>
                          <a:latin typeface="+mn-lt"/>
                          <a:ea typeface="Calibri"/>
                          <a:cs typeface="Times New Roman"/>
                        </a:rPr>
                        <a:t>pháp</a:t>
                      </a:r>
                      <a:endParaRPr lang="hu-HU" sz="16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hMerge="1">
                  <a:txBody>
                    <a:bodyPr/>
                    <a:lstStyle/>
                    <a:p>
                      <a:pPr marL="0" indent="0" algn="ctr" defTabSz="914400" rtl="0" eaLnBrk="1" latinLnBrk="0" hangingPunct="1">
                        <a:lnSpc>
                          <a:spcPct val="115000"/>
                        </a:lnSpc>
                        <a:spcBef>
                          <a:spcPts val="1200"/>
                        </a:spcBef>
                        <a:spcAft>
                          <a:spcPts val="0"/>
                        </a:spcAft>
                      </a:pPr>
                      <a:endParaRPr lang="hu-HU" sz="14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hMerge="1">
                  <a:txBody>
                    <a:bodyPr/>
                    <a:lstStyle/>
                    <a:p>
                      <a:pPr marL="0" indent="0" algn="ctr" defTabSz="914400" rtl="0" eaLnBrk="1" latinLnBrk="0" hangingPunct="1">
                        <a:lnSpc>
                          <a:spcPct val="115000"/>
                        </a:lnSpc>
                        <a:spcBef>
                          <a:spcPts val="1200"/>
                        </a:spcBef>
                        <a:spcAft>
                          <a:spcPts val="0"/>
                        </a:spcAft>
                      </a:pPr>
                      <a:endParaRPr lang="hu-HU" sz="14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0"/>
                  </a:ext>
                </a:extLst>
              </a:tr>
              <a:tr h="458881">
                <a:tc vMerge="1">
                  <a:txBody>
                    <a:bodyPr/>
                    <a:lstStyle/>
                    <a:p>
                      <a:pPr>
                        <a:lnSpc>
                          <a:spcPct val="115000"/>
                        </a:lnSpc>
                        <a:spcAft>
                          <a:spcPts val="0"/>
                        </a:spcAft>
                      </a:pPr>
                      <a:endParaRPr lang="hu-HU" sz="1200" dirty="0">
                        <a:solidFill>
                          <a:srgbClr val="000000"/>
                        </a:solidFill>
                        <a:effectLst/>
                        <a:latin typeface="Calibri" panose="020F0502020204030204" pitchFamily="34" charset="0"/>
                        <a:ea typeface="Times New Roman" panose="02020603050405020304" pitchFamily="18" charset="0"/>
                      </a:endParaRPr>
                    </a:p>
                  </a:txBody>
                  <a:tcPr marL="68580" marR="68580" marT="0" marB="0"/>
                </a:tc>
                <a:tc>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4D7C84"/>
                          </a:solidFill>
                          <a:latin typeface="+mn-lt"/>
                          <a:ea typeface="Calibri"/>
                          <a:cs typeface="Times New Roman"/>
                        </a:rPr>
                        <a:t>Hệ</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thống</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tổng</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thống</a:t>
                      </a:r>
                      <a:endParaRPr lang="hu-HU" sz="16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4D7C84"/>
                          </a:solidFill>
                          <a:latin typeface="+mn-lt"/>
                          <a:ea typeface="Calibri"/>
                          <a:cs typeface="Times New Roman"/>
                        </a:rPr>
                        <a:t>Quyền</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lực</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hành</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pháp</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được</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phân</a:t>
                      </a:r>
                      <a:r>
                        <a:rPr lang="en-US" sz="1600" b="1" kern="1200" baseline="0" dirty="0">
                          <a:solidFill>
                            <a:srgbClr val="4D7C84"/>
                          </a:solidFill>
                          <a:latin typeface="+mn-lt"/>
                          <a:ea typeface="Calibri"/>
                          <a:cs typeface="Times New Roman"/>
                        </a:rPr>
                        <a:t> chia</a:t>
                      </a:r>
                      <a:endParaRPr lang="hu-HU" sz="16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4D7C84"/>
                          </a:solidFill>
                          <a:latin typeface="+mn-lt"/>
                          <a:ea typeface="Calibri"/>
                          <a:cs typeface="Times New Roman"/>
                        </a:rPr>
                        <a:t>Hệ</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thống</a:t>
                      </a:r>
                      <a:r>
                        <a:rPr lang="en-US" sz="1600" b="1" kern="1200" dirty="0">
                          <a:solidFill>
                            <a:srgbClr val="4D7C84"/>
                          </a:solidFill>
                          <a:latin typeface="+mn-lt"/>
                          <a:ea typeface="Calibri"/>
                          <a:cs typeface="Times New Roman"/>
                        </a:rPr>
                        <a:t> </a:t>
                      </a:r>
                      <a:r>
                        <a:rPr lang="en-US" sz="1600" b="1" kern="1200" dirty="0" err="1">
                          <a:solidFill>
                            <a:srgbClr val="4D7C84"/>
                          </a:solidFill>
                          <a:latin typeface="+mn-lt"/>
                          <a:ea typeface="Calibri"/>
                          <a:cs typeface="Times New Roman"/>
                        </a:rPr>
                        <a:t>nghị</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viện</a:t>
                      </a:r>
                      <a:endParaRPr lang="hu-HU" sz="1600" b="1" kern="1200" dirty="0">
                        <a:solidFill>
                          <a:srgbClr val="4D7C84"/>
                        </a:solidFill>
                        <a:latin typeface="+mn-lt"/>
                        <a:ea typeface="Calibri"/>
                        <a:cs typeface="Times New Roman"/>
                      </a:endParaRP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1"/>
                  </a:ext>
                </a:extLst>
              </a:tr>
              <a:tr h="1091211">
                <a:tc>
                  <a:txBody>
                    <a:bodyPr/>
                    <a:lstStyle/>
                    <a:p>
                      <a:pPr marL="0" indent="0" algn="ctr" defTabSz="914400" rtl="0" eaLnBrk="1" latinLnBrk="0" hangingPunct="1">
                        <a:lnSpc>
                          <a:spcPct val="115000"/>
                        </a:lnSpc>
                        <a:spcBef>
                          <a:spcPts val="1200"/>
                        </a:spcBef>
                        <a:spcAft>
                          <a:spcPts val="0"/>
                        </a:spcAft>
                      </a:pPr>
                      <a:r>
                        <a:rPr lang="en-US" sz="1600" b="1" kern="1200" dirty="0">
                          <a:solidFill>
                            <a:srgbClr val="4D7C84"/>
                          </a:solidFill>
                          <a:latin typeface="+mn-lt"/>
                          <a:ea typeface="Calibri"/>
                          <a:cs typeface="Times New Roman"/>
                        </a:rPr>
                        <a:t>Cao</a:t>
                      </a:r>
                      <a:endParaRPr lang="hu-HU" sz="1600" b="1" kern="1200" dirty="0">
                        <a:solidFill>
                          <a:srgbClr val="4D7C84"/>
                        </a:solidFill>
                        <a:latin typeface="+mn-lt"/>
                        <a:ea typeface="Calibri"/>
                        <a:cs typeface="Times New Roman"/>
                      </a:endParaRPr>
                    </a:p>
                  </a:txBody>
                  <a:tcPr marL="68580" marR="68580"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Azerbajdzsán,* Belarusz,* Kazahsztán,* Kirgizisztán (2010-ig),* Moldova (</a:t>
                      </a:r>
                      <a:r>
                        <a:rPr lang="en-US" sz="1400" b="1" kern="1200" dirty="0" err="1">
                          <a:solidFill>
                            <a:srgbClr val="504131"/>
                          </a:solidFill>
                          <a:latin typeface="+mn-lt"/>
                          <a:ea typeface="Calibri"/>
                          <a:cs typeface="Times New Roman"/>
                        </a:rPr>
                        <a:t>đến</a:t>
                      </a:r>
                      <a:r>
                        <a:rPr lang="en-US" sz="1400" b="1" kern="1200" baseline="0" dirty="0">
                          <a:solidFill>
                            <a:srgbClr val="504131"/>
                          </a:solidFill>
                          <a:latin typeface="+mn-lt"/>
                          <a:ea typeface="Calibri"/>
                          <a:cs typeface="Times New Roman"/>
                        </a:rPr>
                        <a:t> </a:t>
                      </a:r>
                      <a:r>
                        <a:rPr lang="hu-HU" sz="1400" b="1" kern="1200" dirty="0">
                          <a:solidFill>
                            <a:srgbClr val="504131"/>
                          </a:solidFill>
                          <a:latin typeface="+mn-lt"/>
                          <a:ea typeface="Calibri"/>
                          <a:cs typeface="Times New Roman"/>
                        </a:rPr>
                        <a:t>2000),* Nga,* Tádzsikisztán,* Türkmenisztán,* Ukraina (1991–2006;  2010–2014),* Üzbegisztán*</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Kirgizisztán (2010)*,Moldova (2016–),* Armenia,* Rumania,* Ukraina*</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Albánia, Bulgária,* Hungary (2010–), Macedónia,* Moldova (2000-2016)</a:t>
                      </a: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2"/>
                  </a:ext>
                </a:extLst>
              </a:tr>
              <a:tr h="689645">
                <a:tc>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4D7C84"/>
                          </a:solidFill>
                          <a:latin typeface="+mn-lt"/>
                          <a:ea typeface="Calibri"/>
                          <a:cs typeface="Times New Roman"/>
                        </a:rPr>
                        <a:t>Vừa</a:t>
                      </a:r>
                      <a:r>
                        <a:rPr lang="en-US" sz="1600" b="1" kern="1200" baseline="0" dirty="0">
                          <a:solidFill>
                            <a:srgbClr val="4D7C84"/>
                          </a:solidFill>
                          <a:latin typeface="+mn-lt"/>
                          <a:ea typeface="Calibri"/>
                          <a:cs typeface="Times New Roman"/>
                        </a:rPr>
                        <a:t> </a:t>
                      </a:r>
                      <a:r>
                        <a:rPr lang="en-US" sz="1600" b="1" kern="1200" baseline="0" dirty="0" err="1">
                          <a:solidFill>
                            <a:srgbClr val="4D7C84"/>
                          </a:solidFill>
                          <a:latin typeface="+mn-lt"/>
                          <a:ea typeface="Calibri"/>
                          <a:cs typeface="Times New Roman"/>
                        </a:rPr>
                        <a:t>phải</a:t>
                      </a:r>
                      <a:endParaRPr lang="hu-HU" sz="1600" b="1" kern="1200" dirty="0">
                        <a:solidFill>
                          <a:srgbClr val="4D7C84"/>
                        </a:solidFill>
                        <a:latin typeface="+mn-lt"/>
                        <a:ea typeface="Calibri"/>
                        <a:cs typeface="Times New Roman"/>
                      </a:endParaRPr>
                    </a:p>
                  </a:txBody>
                  <a:tcPr marL="68580" marR="68580"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 </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 </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Estonia, Latvia, Litvánia, Hungary (1998–2010), Szerbia,* Szlovákia*</a:t>
                      </a: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3"/>
                  </a:ext>
                </a:extLst>
              </a:tr>
              <a:tr h="732500">
                <a:tc>
                  <a:txBody>
                    <a:bodyPr/>
                    <a:lstStyle/>
                    <a:p>
                      <a:pPr marL="0" indent="0" algn="ctr" defTabSz="914400" rtl="0" eaLnBrk="1" latinLnBrk="0" hangingPunct="1">
                        <a:lnSpc>
                          <a:spcPct val="115000"/>
                        </a:lnSpc>
                        <a:spcBef>
                          <a:spcPts val="1200"/>
                        </a:spcBef>
                        <a:spcAft>
                          <a:spcPts val="0"/>
                        </a:spcAft>
                      </a:pPr>
                      <a:r>
                        <a:rPr lang="en-US" sz="1600" b="1" kern="1200" dirty="0" err="1">
                          <a:solidFill>
                            <a:srgbClr val="4D7C84"/>
                          </a:solidFill>
                          <a:latin typeface="+mn-lt"/>
                          <a:ea typeface="Calibri"/>
                          <a:cs typeface="Times New Roman"/>
                        </a:rPr>
                        <a:t>Thấp</a:t>
                      </a:r>
                      <a:endParaRPr lang="hu-HU" sz="1600" b="1" kern="1200" dirty="0">
                        <a:solidFill>
                          <a:srgbClr val="4D7C84"/>
                        </a:solidFill>
                        <a:latin typeface="+mn-lt"/>
                        <a:ea typeface="Calibri"/>
                        <a:cs typeface="Times New Roman"/>
                      </a:endParaRPr>
                    </a:p>
                  </a:txBody>
                  <a:tcPr marL="68580" marR="68580" marT="0" marB="0">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a:solidFill>
                            <a:srgbClr val="504131"/>
                          </a:solidFill>
                          <a:latin typeface="+mn-lt"/>
                          <a:ea typeface="Calibri"/>
                          <a:cs typeface="Times New Roman"/>
                        </a:rPr>
                        <a:t> </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Croatia (2000-ig),*</a:t>
                      </a:r>
                      <a:br>
                        <a:rPr lang="hu-HU" sz="1400" b="1" kern="1200" dirty="0">
                          <a:solidFill>
                            <a:srgbClr val="504131"/>
                          </a:solidFill>
                          <a:latin typeface="+mn-lt"/>
                          <a:ea typeface="Calibri"/>
                          <a:cs typeface="Times New Roman"/>
                        </a:rPr>
                      </a:br>
                      <a:r>
                        <a:rPr lang="hu-HU" sz="1400" b="1" kern="1200" dirty="0">
                          <a:solidFill>
                            <a:srgbClr val="504131"/>
                          </a:solidFill>
                          <a:latin typeface="+mn-lt"/>
                          <a:ea typeface="Calibri"/>
                          <a:cs typeface="Times New Roman"/>
                        </a:rPr>
                        <a:t>Ba Lan* </a:t>
                      </a:r>
                    </a:p>
                  </a:txBody>
                  <a:tcPr marL="68580" marR="68580" marT="0" marB="0">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tc>
                  <a:txBody>
                    <a:bodyPr/>
                    <a:lstStyle/>
                    <a:p>
                      <a:pPr marL="0" indent="0" algn="l" defTabSz="914400" rtl="0" eaLnBrk="1" latinLnBrk="0" hangingPunct="1">
                        <a:lnSpc>
                          <a:spcPct val="115000"/>
                        </a:lnSpc>
                        <a:spcBef>
                          <a:spcPts val="1200"/>
                        </a:spcBef>
                        <a:spcAft>
                          <a:spcPts val="0"/>
                        </a:spcAft>
                      </a:pPr>
                      <a:r>
                        <a:rPr lang="hu-HU" sz="1400" b="1" kern="1200" dirty="0">
                          <a:solidFill>
                            <a:srgbClr val="504131"/>
                          </a:solidFill>
                          <a:latin typeface="+mn-lt"/>
                          <a:ea typeface="Calibri"/>
                          <a:cs typeface="Times New Roman"/>
                        </a:rPr>
                        <a:t>C.H. Czech (2012–), Croatia (2001–),* Hungary (1998-ig), Szlovénia*</a:t>
                      </a:r>
                    </a:p>
                  </a:txBody>
                  <a:tcPr marL="68580" marR="68580" marT="0" marB="0">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4"/>
                  </a:ext>
                </a:extLst>
              </a:tr>
            </a:tbl>
          </a:graphicData>
        </a:graphic>
      </p:graphicFrame>
      <p:sp>
        <p:nvSpPr>
          <p:cNvPr id="28673" name="Rectangle 1"/>
          <p:cNvSpPr>
            <a:spLocks noChangeArrowheads="1"/>
          </p:cNvSpPr>
          <p:nvPr/>
        </p:nvSpPr>
        <p:spPr bwMode="auto">
          <a:xfrm>
            <a:off x="5219379" y="4650690"/>
            <a:ext cx="352908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504131"/>
                </a:solidFill>
                <a:effectLst/>
                <a:uLnTx/>
                <a:uFillTx/>
                <a:latin typeface="Calibri" pitchFamily="34" charset="0"/>
                <a:ea typeface="Calibri" pitchFamily="34" charset="0"/>
                <a:cs typeface="Times New Roman" pitchFamily="18" charset="0"/>
              </a:rPr>
              <a:t>*</a:t>
            </a:r>
            <a:r>
              <a:rPr kumimoji="0" lang="en-US" sz="1200" b="0" i="0" u="none" strike="noStrike" kern="1200" cap="none" spc="0" normalizeH="0" baseline="0" noProof="0" dirty="0">
                <a:ln>
                  <a:noFill/>
                </a:ln>
                <a:solidFill>
                  <a:srgbClr val="504131"/>
                </a:solidFill>
                <a:effectLst/>
                <a:uLnTx/>
                <a:uFillTx/>
                <a:latin typeface="Calibri" pitchFamily="34" charset="0"/>
                <a:ea typeface="Calibri" pitchFamily="34" charset="0"/>
                <a:cs typeface="Times New Roman" pitchFamily="18" charset="0"/>
              </a:rPr>
              <a:t> </a:t>
            </a:r>
            <a:r>
              <a:rPr kumimoji="0" lang="vi-VN" sz="1200" b="0" i="0" u="none" strike="noStrike" kern="1200" cap="none" spc="0" normalizeH="0" baseline="0" noProof="0" dirty="0">
                <a:ln>
                  <a:noFill/>
                </a:ln>
                <a:solidFill>
                  <a:srgbClr val="504131"/>
                </a:solidFill>
                <a:effectLst/>
                <a:uLnTx/>
                <a:uFillTx/>
                <a:latin typeface="Calibri" pitchFamily="34" charset="0"/>
                <a:ea typeface="Calibri" pitchFamily="34" charset="0"/>
                <a:cs typeface="Times New Roman" pitchFamily="18" charset="0"/>
              </a:rPr>
              <a:t>các nước</a:t>
            </a:r>
            <a:r>
              <a:rPr kumimoji="0" lang="en-US" sz="1200" b="0" i="0" u="none" strike="noStrike" kern="1200" cap="none" spc="0" normalizeH="0" baseline="0" noProof="0" dirty="0">
                <a:ln>
                  <a:noFill/>
                </a:ln>
                <a:solidFill>
                  <a:srgbClr val="504131"/>
                </a:solidFill>
                <a:effectLst/>
                <a:uLnTx/>
                <a:uFillTx/>
                <a:latin typeface="Calibri" pitchFamily="34" charset="0"/>
                <a:ea typeface="Calibri" pitchFamily="34" charset="0"/>
                <a:cs typeface="Times New Roman" pitchFamily="18" charset="0"/>
              </a:rPr>
              <a:t> </a:t>
            </a:r>
            <a:r>
              <a:rPr kumimoji="0" lang="en-US" sz="1200" b="0" i="0" u="none" strike="noStrike" kern="1200" cap="none" spc="0" normalizeH="0" baseline="0" noProof="0" dirty="0" err="1">
                <a:ln>
                  <a:noFill/>
                </a:ln>
                <a:solidFill>
                  <a:srgbClr val="504131"/>
                </a:solidFill>
                <a:effectLst/>
                <a:uLnTx/>
                <a:uFillTx/>
                <a:latin typeface="Calibri" pitchFamily="34" charset="0"/>
                <a:ea typeface="Calibri" pitchFamily="34" charset="0"/>
                <a:cs typeface="Times New Roman" pitchFamily="18" charset="0"/>
              </a:rPr>
              <a:t>bầu</a:t>
            </a:r>
            <a:r>
              <a:rPr kumimoji="0" lang="en-US" sz="1200" b="0" i="0" u="none" strike="noStrike" kern="1200" cap="none" spc="0" normalizeH="0" noProof="0" dirty="0">
                <a:ln>
                  <a:noFill/>
                </a:ln>
                <a:solidFill>
                  <a:srgbClr val="504131"/>
                </a:solidFill>
                <a:effectLst/>
                <a:uLnTx/>
                <a:uFillTx/>
                <a:latin typeface="Calibri" pitchFamily="34" charset="0"/>
                <a:ea typeface="Calibri" pitchFamily="34" charset="0"/>
                <a:cs typeface="Times New Roman" pitchFamily="18" charset="0"/>
              </a:rPr>
              <a:t> </a:t>
            </a:r>
            <a:r>
              <a:rPr kumimoji="0" lang="en-US" sz="1200" b="0" i="0" u="none" strike="noStrike" kern="1200" cap="none" spc="0" normalizeH="0" noProof="0" dirty="0" err="1">
                <a:ln>
                  <a:noFill/>
                </a:ln>
                <a:solidFill>
                  <a:srgbClr val="504131"/>
                </a:solidFill>
                <a:effectLst/>
                <a:uLnTx/>
                <a:uFillTx/>
                <a:latin typeface="Calibri" pitchFamily="34" charset="0"/>
                <a:ea typeface="Calibri" pitchFamily="34" charset="0"/>
                <a:cs typeface="Times New Roman" pitchFamily="18" charset="0"/>
              </a:rPr>
              <a:t>trực</a:t>
            </a:r>
            <a:r>
              <a:rPr kumimoji="0" lang="en-US" sz="1200" b="0" i="0" u="none" strike="noStrike" kern="1200" cap="none" spc="0" normalizeH="0" noProof="0" dirty="0">
                <a:ln>
                  <a:noFill/>
                </a:ln>
                <a:solidFill>
                  <a:srgbClr val="504131"/>
                </a:solidFill>
                <a:effectLst/>
                <a:uLnTx/>
                <a:uFillTx/>
                <a:latin typeface="Calibri" pitchFamily="34" charset="0"/>
                <a:ea typeface="Calibri" pitchFamily="34" charset="0"/>
                <a:cs typeface="Times New Roman" pitchFamily="18" charset="0"/>
              </a:rPr>
              <a:t> </a:t>
            </a:r>
            <a:r>
              <a:rPr kumimoji="0" lang="en-US" sz="1200" b="0" i="0" u="none" strike="noStrike" kern="1200" cap="none" spc="0" normalizeH="0" noProof="0" dirty="0" err="1">
                <a:ln>
                  <a:noFill/>
                </a:ln>
                <a:solidFill>
                  <a:srgbClr val="504131"/>
                </a:solidFill>
                <a:effectLst/>
                <a:uLnTx/>
                <a:uFillTx/>
                <a:latin typeface="Calibri" pitchFamily="34" charset="0"/>
                <a:ea typeface="Calibri" pitchFamily="34" charset="0"/>
                <a:cs typeface="Times New Roman" pitchFamily="18" charset="0"/>
              </a:rPr>
              <a:t>tiếp</a:t>
            </a:r>
            <a:r>
              <a:rPr kumimoji="0" lang="en-US" sz="1200" b="0" i="0" u="none" strike="noStrike" kern="1200" cap="none" spc="0" normalizeH="0" noProof="0" dirty="0">
                <a:ln>
                  <a:noFill/>
                </a:ln>
                <a:solidFill>
                  <a:srgbClr val="504131"/>
                </a:solidFill>
                <a:effectLst/>
                <a:uLnTx/>
                <a:uFillTx/>
                <a:latin typeface="Calibri" pitchFamily="34" charset="0"/>
                <a:ea typeface="Calibri" pitchFamily="34" charset="0"/>
                <a:cs typeface="Times New Roman" pitchFamily="18" charset="0"/>
              </a:rPr>
              <a:t> </a:t>
            </a:r>
            <a:r>
              <a:rPr kumimoji="0" lang="en-US" sz="1200" b="0" i="0" u="none" strike="noStrike" kern="1200" cap="none" spc="0" normalizeH="0" noProof="0" dirty="0" err="1">
                <a:ln>
                  <a:noFill/>
                </a:ln>
                <a:solidFill>
                  <a:srgbClr val="504131"/>
                </a:solidFill>
                <a:effectLst/>
                <a:uLnTx/>
                <a:uFillTx/>
                <a:latin typeface="Calibri" pitchFamily="34" charset="0"/>
                <a:ea typeface="Calibri" pitchFamily="34" charset="0"/>
                <a:cs typeface="Times New Roman" pitchFamily="18" charset="0"/>
              </a:rPr>
              <a:t>tổng</a:t>
            </a:r>
            <a:r>
              <a:rPr kumimoji="0" lang="en-US" sz="1200" b="0" i="0" u="none" strike="noStrike" kern="1200" cap="none" spc="0" normalizeH="0" noProof="0" dirty="0">
                <a:ln>
                  <a:noFill/>
                </a:ln>
                <a:solidFill>
                  <a:srgbClr val="504131"/>
                </a:solidFill>
                <a:effectLst/>
                <a:uLnTx/>
                <a:uFillTx/>
                <a:latin typeface="Calibri" pitchFamily="34" charset="0"/>
                <a:ea typeface="Calibri" pitchFamily="34" charset="0"/>
                <a:cs typeface="Times New Roman" pitchFamily="18" charset="0"/>
              </a:rPr>
              <a:t> </a:t>
            </a:r>
            <a:r>
              <a:rPr kumimoji="0" lang="en-US" sz="1200" b="0" i="0" u="none" strike="noStrike" kern="1200" cap="none" spc="0" normalizeH="0" noProof="0" dirty="0" err="1">
                <a:ln>
                  <a:noFill/>
                </a:ln>
                <a:solidFill>
                  <a:srgbClr val="504131"/>
                </a:solidFill>
                <a:effectLst/>
                <a:uLnTx/>
                <a:uFillTx/>
                <a:latin typeface="Calibri" pitchFamily="34" charset="0"/>
                <a:ea typeface="Calibri" pitchFamily="34" charset="0"/>
                <a:cs typeface="Times New Roman" pitchFamily="18" charset="0"/>
              </a:rPr>
              <a:t>thống</a:t>
            </a:r>
            <a:endParaRPr kumimoji="0" lang="en-US" sz="12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
        <p:nvSpPr>
          <p:cNvPr id="5" name="Téglalap 14"/>
          <p:cNvSpPr/>
          <p:nvPr/>
        </p:nvSpPr>
        <p:spPr>
          <a:xfrm>
            <a:off x="107950" y="4702373"/>
            <a:ext cx="4824091" cy="276999"/>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4D7C8B"/>
              </a:buClr>
              <a:buSzPct val="120000"/>
              <a:buFont typeface="Wingdings" panose="05000000000000000000" pitchFamily="2" charset="2"/>
              <a:buChar char="Ø"/>
              <a:tabLst/>
              <a:defRPr/>
            </a:pPr>
            <a:r>
              <a:rPr kumimoji="0" lang="en-GB" sz="1200" b="1" i="1" u="none" strike="noStrike" kern="1200" cap="none" spc="0" normalizeH="0" baseline="0" noProof="0" dirty="0">
                <a:ln>
                  <a:noFill/>
                </a:ln>
                <a:solidFill>
                  <a:srgbClr val="50412B"/>
                </a:solidFill>
                <a:effectLst/>
                <a:uLnTx/>
                <a:uFillTx/>
                <a:latin typeface="Calibri"/>
                <a:ea typeface="+mn-ea"/>
                <a:cs typeface="+mn-cs"/>
              </a:rPr>
              <a:t> </a:t>
            </a:r>
            <a:r>
              <a:rPr kumimoji="0" lang="en-US" sz="1200" b="1" i="1" u="none" strike="noStrike" kern="1200" cap="none" spc="0" normalizeH="0" baseline="0" noProof="0" dirty="0" err="1">
                <a:ln>
                  <a:noFill/>
                </a:ln>
                <a:solidFill>
                  <a:srgbClr val="50412B"/>
                </a:solidFill>
                <a:effectLst/>
                <a:uLnTx/>
                <a:uFillTx/>
                <a:latin typeface="Calibri"/>
                <a:ea typeface="+mn-ea"/>
                <a:cs typeface="+mn-cs"/>
              </a:rPr>
              <a:t>Nguồn</a:t>
            </a:r>
            <a:r>
              <a:rPr kumimoji="0" lang="en-GB" sz="1200" b="1" i="1" u="none" strike="noStrike" kern="1200" cap="none" spc="0" normalizeH="0" baseline="0" noProof="0" dirty="0">
                <a:ln>
                  <a:noFill/>
                </a:ln>
                <a:solidFill>
                  <a:srgbClr val="50412B"/>
                </a:solidFill>
                <a:effectLst/>
                <a:uLnTx/>
                <a:uFillTx/>
                <a:latin typeface="Calibri"/>
                <a:ea typeface="+mn-ea"/>
                <a:cs typeface="+mn-cs"/>
              </a:rPr>
              <a:t>: </a:t>
            </a:r>
            <a:r>
              <a:rPr kumimoji="0" lang="en-GB" sz="1200" b="0" i="0" u="none" strike="noStrike" kern="1200" cap="none" spc="0" normalizeH="0" baseline="0" noProof="0" dirty="0">
                <a:ln>
                  <a:noFill/>
                </a:ln>
                <a:solidFill>
                  <a:srgbClr val="50412B"/>
                </a:solidFill>
                <a:effectLst/>
                <a:uLnTx/>
                <a:uFillTx/>
                <a:latin typeface="Calibri"/>
                <a:ea typeface="+mn-ea"/>
                <a:cs typeface="+mn-cs"/>
              </a:rPr>
              <a:t>Henry E. Hale, </a:t>
            </a:r>
            <a:r>
              <a:rPr kumimoji="0" lang="en-GB" sz="1200" b="0" i="1" u="none" strike="noStrike" kern="1200" cap="none" spc="0" normalizeH="0" baseline="0" noProof="0" dirty="0">
                <a:ln>
                  <a:noFill/>
                </a:ln>
                <a:solidFill>
                  <a:srgbClr val="50412B"/>
                </a:solidFill>
                <a:effectLst/>
                <a:uLnTx/>
                <a:uFillTx/>
                <a:latin typeface="Calibri"/>
                <a:ea typeface="+mn-ea"/>
                <a:cs typeface="+mn-cs"/>
              </a:rPr>
              <a:t>Patronal Politic</a:t>
            </a:r>
            <a:r>
              <a:rPr kumimoji="0" lang="hu-HU" sz="1200" b="0" i="1" u="none" strike="noStrike" kern="1200" cap="none" spc="0" normalizeH="0" baseline="0" noProof="0" dirty="0">
                <a:ln>
                  <a:noFill/>
                </a:ln>
                <a:solidFill>
                  <a:srgbClr val="50412B"/>
                </a:solidFill>
                <a:effectLst/>
                <a:uLnTx/>
                <a:uFillTx/>
                <a:latin typeface="Calibri"/>
                <a:ea typeface="+mn-ea"/>
                <a:cs typeface="+mn-cs"/>
              </a:rPr>
              <a:t>s</a:t>
            </a:r>
            <a:r>
              <a:rPr kumimoji="0" lang="hu-HU" sz="1200" b="0" i="0" u="none" strike="noStrike" kern="1200" cap="none" spc="0" normalizeH="0" baseline="0" noProof="0" dirty="0">
                <a:ln>
                  <a:noFill/>
                </a:ln>
                <a:solidFill>
                  <a:srgbClr val="50412B"/>
                </a:solidFill>
                <a:effectLst/>
                <a:uLnTx/>
                <a:uFillTx/>
                <a:latin typeface="Calibri"/>
                <a:ea typeface="+mn-ea"/>
                <a:cs typeface="+mn-cs"/>
              </a:rPr>
              <a:t> (</a:t>
            </a:r>
            <a:r>
              <a:rPr kumimoji="0" lang="en-US" sz="1200" b="0" i="0" u="none" strike="noStrike" kern="1200" cap="none" spc="0" normalizeH="0" baseline="0" noProof="0" dirty="0">
                <a:ln>
                  <a:noFill/>
                </a:ln>
                <a:solidFill>
                  <a:srgbClr val="50412B"/>
                </a:solidFill>
                <a:effectLst/>
                <a:uLnTx/>
                <a:uFillTx/>
                <a:latin typeface="Calibri"/>
                <a:ea typeface="+mn-ea"/>
                <a:cs typeface="+mn-cs"/>
              </a:rPr>
              <a:t>tr. </a:t>
            </a:r>
            <a:r>
              <a:rPr kumimoji="0" lang="en-GB" sz="1200" b="0" i="0" u="none" strike="noStrike" kern="1200" cap="none" spc="0" normalizeH="0" baseline="0" noProof="0" dirty="0">
                <a:ln>
                  <a:noFill/>
                </a:ln>
                <a:solidFill>
                  <a:srgbClr val="50412B"/>
                </a:solidFill>
                <a:effectLst/>
                <a:uLnTx/>
                <a:uFillTx/>
                <a:latin typeface="Calibri"/>
                <a:ea typeface="+mn-ea"/>
                <a:cs typeface="+mn-cs"/>
              </a:rPr>
              <a:t>459</a:t>
            </a:r>
            <a:r>
              <a:rPr kumimoji="0" lang="hu-HU" sz="1200" b="0" i="0" u="none" strike="noStrike" kern="1200" cap="none" spc="0" normalizeH="0" baseline="0" noProof="0" dirty="0">
                <a:ln>
                  <a:noFill/>
                </a:ln>
                <a:solidFill>
                  <a:srgbClr val="50412B"/>
                </a:solidFill>
                <a:effectLst/>
                <a:uLnTx/>
                <a:uFillTx/>
                <a:latin typeface="Calibri"/>
                <a:ea typeface="+mn-ea"/>
                <a:cs typeface="+mn-cs"/>
              </a:rPr>
              <a:t>) </a:t>
            </a:r>
            <a:r>
              <a:rPr kumimoji="0" lang="en-US" sz="1200" b="0" i="0" u="none" strike="noStrike" kern="1200" cap="none" spc="0" normalizeH="0" baseline="0" noProof="0" dirty="0" err="1">
                <a:ln>
                  <a:noFill/>
                </a:ln>
                <a:solidFill>
                  <a:srgbClr val="50412B"/>
                </a:solidFill>
                <a:effectLst/>
                <a:uLnTx/>
                <a:uFillTx/>
                <a:latin typeface="Calibri"/>
                <a:ea typeface="+mn-ea"/>
                <a:cs typeface="+mn-cs"/>
              </a:rPr>
              <a:t>sửa</a:t>
            </a:r>
            <a:r>
              <a:rPr kumimoji="0" lang="en-US" sz="1200" b="0" i="0" u="none" strike="noStrike" kern="1200" cap="none" spc="0" normalizeH="0" noProof="0" dirty="0">
                <a:ln>
                  <a:noFill/>
                </a:ln>
                <a:solidFill>
                  <a:srgbClr val="50412B"/>
                </a:solidFill>
                <a:effectLst/>
                <a:uLnTx/>
                <a:uFillTx/>
                <a:latin typeface="Calibri"/>
                <a:ea typeface="+mn-ea"/>
                <a:cs typeface="+mn-cs"/>
              </a:rPr>
              <a:t> </a:t>
            </a:r>
            <a:r>
              <a:rPr kumimoji="0" lang="en-US" sz="1200" b="0" i="0" u="none" strike="noStrike" kern="1200" cap="none" spc="0" normalizeH="0" noProof="0" dirty="0" err="1">
                <a:ln>
                  <a:noFill/>
                </a:ln>
                <a:solidFill>
                  <a:srgbClr val="50412B"/>
                </a:solidFill>
                <a:effectLst/>
                <a:uLnTx/>
                <a:uFillTx/>
                <a:latin typeface="Calibri"/>
                <a:ea typeface="+mn-ea"/>
                <a:cs typeface="+mn-cs"/>
              </a:rPr>
              <a:t>đổi</a:t>
            </a:r>
            <a:r>
              <a:rPr kumimoji="0" lang="en-US" sz="1200" b="0" i="0" u="none" strike="noStrike" kern="1200" cap="none" spc="0" normalizeH="0" noProof="0" dirty="0">
                <a:ln>
                  <a:noFill/>
                </a:ln>
                <a:solidFill>
                  <a:srgbClr val="50412B"/>
                </a:solidFill>
                <a:effectLst/>
                <a:uLnTx/>
                <a:uFillTx/>
                <a:latin typeface="Calibri"/>
                <a:ea typeface="+mn-ea"/>
                <a:cs typeface="+mn-cs"/>
              </a:rPr>
              <a:t>, </a:t>
            </a:r>
            <a:r>
              <a:rPr kumimoji="0" lang="en-US" sz="1200" b="0" i="0" u="none" strike="noStrike" kern="1200" cap="none" spc="0" normalizeH="0" noProof="0" dirty="0" err="1">
                <a:ln>
                  <a:noFill/>
                </a:ln>
                <a:solidFill>
                  <a:srgbClr val="50412B"/>
                </a:solidFill>
                <a:effectLst/>
                <a:uLnTx/>
                <a:uFillTx/>
                <a:latin typeface="Calibri"/>
                <a:ea typeface="+mn-ea"/>
                <a:cs typeface="+mn-cs"/>
              </a:rPr>
              <a:t>làm</a:t>
            </a:r>
            <a:r>
              <a:rPr kumimoji="0" lang="en-US" sz="1200" b="0" i="0" u="none" strike="noStrike" kern="1200" cap="none" spc="0" normalizeH="0" noProof="0" dirty="0">
                <a:ln>
                  <a:noFill/>
                </a:ln>
                <a:solidFill>
                  <a:srgbClr val="50412B"/>
                </a:solidFill>
                <a:effectLst/>
                <a:uLnTx/>
                <a:uFillTx/>
                <a:latin typeface="Calibri"/>
                <a:ea typeface="+mn-ea"/>
                <a:cs typeface="+mn-cs"/>
              </a:rPr>
              <a:t> </a:t>
            </a:r>
            <a:r>
              <a:rPr kumimoji="0" lang="en-US" sz="1200" b="0" i="0" u="none" strike="noStrike" kern="1200" cap="none" spc="0" normalizeH="0" noProof="0" dirty="0" err="1">
                <a:ln>
                  <a:noFill/>
                </a:ln>
                <a:solidFill>
                  <a:srgbClr val="50412B"/>
                </a:solidFill>
                <a:effectLst/>
                <a:uLnTx/>
                <a:uFillTx/>
                <a:latin typeface="Calibri"/>
                <a:ea typeface="+mn-ea"/>
                <a:cs typeface="+mn-cs"/>
              </a:rPr>
              <a:t>mới</a:t>
            </a:r>
            <a:r>
              <a:rPr kumimoji="0" lang="hu-HU" sz="1200" b="0" i="0" u="none" strike="noStrike" kern="1200" cap="none" spc="0" normalizeH="0" baseline="0" noProof="0" dirty="0">
                <a:ln>
                  <a:noFill/>
                </a:ln>
                <a:solidFill>
                  <a:srgbClr val="50412B"/>
                </a:solidFill>
                <a:effectLst/>
                <a:uLnTx/>
                <a:uFillTx/>
                <a:latin typeface="Calibri"/>
                <a:ea typeface="+mn-ea"/>
                <a:cs typeface="+mn-cs"/>
              </a:rPr>
              <a:t>.</a:t>
            </a:r>
            <a:endParaRPr kumimoji="0" lang="en-GB" sz="1200" b="0" i="0" u="none" strike="noStrike" kern="1200" cap="none" spc="0" normalizeH="0" baseline="0" noProof="0" dirty="0">
              <a:ln>
                <a:noFill/>
              </a:ln>
              <a:solidFill>
                <a:srgbClr val="50412B"/>
              </a:solidFill>
              <a:effectLst/>
              <a:uLnTx/>
              <a:uFillTx/>
              <a:latin typeface="Calibri"/>
              <a:ea typeface="+mn-ea"/>
              <a:cs typeface="+mn-cs"/>
            </a:endParaRPr>
          </a:p>
        </p:txBody>
      </p:sp>
    </p:spTree>
    <p:extLst>
      <p:ext uri="{BB962C8B-B14F-4D97-AF65-F5344CB8AC3E}">
        <p14:creationId xmlns:p14="http://schemas.microsoft.com/office/powerpoint/2010/main" val="9639187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6"/>
          <p:cNvSpPr txBox="1">
            <a:spLocks noGrp="1"/>
          </p:cNvSpPr>
          <p:nvPr>
            <p:ph type="body" idx="1"/>
          </p:nvPr>
        </p:nvSpPr>
        <p:spPr>
          <a:xfrm>
            <a:off x="107950" y="123478"/>
            <a:ext cx="8928100" cy="72008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8D503B"/>
              </a:buClr>
              <a:buSzPts val="2200"/>
              <a:buNone/>
            </a:pPr>
            <a:r>
              <a:rPr lang="en-US" sz="2800" b="1" dirty="0">
                <a:solidFill>
                  <a:srgbClr val="8D503B"/>
                </a:solidFill>
                <a:latin typeface="Open Sans"/>
                <a:ea typeface="Open Sans"/>
                <a:cs typeface="Open Sans"/>
                <a:sym typeface="Open Sans"/>
              </a:rPr>
              <a:t>N</a:t>
            </a:r>
            <a:r>
              <a:rPr lang="vi-VN" sz="2800" b="1" dirty="0">
                <a:solidFill>
                  <a:srgbClr val="8D503B"/>
                </a:solidFill>
                <a:latin typeface="Open Sans"/>
                <a:ea typeface="Open Sans"/>
                <a:cs typeface="Open Sans"/>
                <a:sym typeface="Open Sans"/>
              </a:rPr>
              <a:t>hà nước mafia</a:t>
            </a:r>
            <a:r>
              <a:rPr lang="en-US" sz="2800" b="1" dirty="0">
                <a:solidFill>
                  <a:srgbClr val="8D503B"/>
                </a:solidFill>
                <a:latin typeface="Open Sans"/>
                <a:ea typeface="Open Sans"/>
                <a:cs typeface="Open Sans"/>
                <a:sym typeface="Open Sans"/>
              </a:rPr>
              <a:t> </a:t>
            </a:r>
            <a:r>
              <a:rPr lang="en-US" sz="2800" b="1" dirty="0" err="1">
                <a:solidFill>
                  <a:srgbClr val="8D503B"/>
                </a:solidFill>
                <a:latin typeface="Open Sans"/>
                <a:ea typeface="Open Sans"/>
                <a:cs typeface="Open Sans"/>
                <a:sym typeface="Open Sans"/>
              </a:rPr>
              <a:t>hậu</a:t>
            </a:r>
            <a:r>
              <a:rPr lang="en-US" sz="2800" b="1" dirty="0">
                <a:solidFill>
                  <a:srgbClr val="8D503B"/>
                </a:solidFill>
                <a:latin typeface="Open Sans"/>
                <a:ea typeface="Open Sans"/>
                <a:cs typeface="Open Sans"/>
                <a:sym typeface="Open Sans"/>
              </a:rPr>
              <a:t> </a:t>
            </a:r>
            <a:r>
              <a:rPr lang="en-US" sz="2800" b="1" dirty="0" err="1">
                <a:solidFill>
                  <a:srgbClr val="8D503B"/>
                </a:solidFill>
                <a:latin typeface="Open Sans"/>
                <a:ea typeface="Open Sans"/>
                <a:cs typeface="Open Sans"/>
                <a:sym typeface="Open Sans"/>
              </a:rPr>
              <a:t>cộng</a:t>
            </a:r>
            <a:r>
              <a:rPr lang="en-US" sz="2800" b="1" dirty="0">
                <a:solidFill>
                  <a:srgbClr val="8D503B"/>
                </a:solidFill>
                <a:latin typeface="Open Sans"/>
                <a:ea typeface="Open Sans"/>
                <a:cs typeface="Open Sans"/>
                <a:sym typeface="Open Sans"/>
              </a:rPr>
              <a:t> </a:t>
            </a:r>
            <a:r>
              <a:rPr lang="en-US" sz="2800" b="1" dirty="0" err="1">
                <a:solidFill>
                  <a:srgbClr val="8D503B"/>
                </a:solidFill>
                <a:latin typeface="Open Sans"/>
                <a:ea typeface="Open Sans"/>
                <a:cs typeface="Open Sans"/>
                <a:sym typeface="Open Sans"/>
              </a:rPr>
              <a:t>sản</a:t>
            </a:r>
            <a:endParaRPr sz="2800" b="1" dirty="0">
              <a:solidFill>
                <a:srgbClr val="8D503B"/>
              </a:solidFill>
              <a:latin typeface="Open Sans"/>
              <a:ea typeface="Open Sans"/>
              <a:cs typeface="Open Sans"/>
              <a:sym typeface="Open Sans"/>
            </a:endParaRPr>
          </a:p>
        </p:txBody>
      </p:sp>
      <p:graphicFrame>
        <p:nvGraphicFramePr>
          <p:cNvPr id="159" name="Google Shape;159;p6"/>
          <p:cNvGraphicFramePr/>
          <p:nvPr>
            <p:extLst>
              <p:ext uri="{D42A27DB-BD31-4B8C-83A1-F6EECF244321}">
                <p14:modId xmlns:p14="http://schemas.microsoft.com/office/powerpoint/2010/main" val="1005614142"/>
              </p:ext>
            </p:extLst>
          </p:nvPr>
        </p:nvGraphicFramePr>
        <p:xfrm>
          <a:off x="179513" y="1059582"/>
          <a:ext cx="8784975" cy="3522432"/>
        </p:xfrm>
        <a:graphic>
          <a:graphicData uri="http://schemas.openxmlformats.org/drawingml/2006/table">
            <a:tbl>
              <a:tblPr>
                <a:noFill/>
              </a:tblPr>
              <a:tblGrid>
                <a:gridCol w="435625">
                  <a:extLst>
                    <a:ext uri="{9D8B030D-6E8A-4147-A177-3AD203B41FA5}">
                      <a16:colId xmlns:a16="http://schemas.microsoft.com/office/drawing/2014/main" val="20000"/>
                    </a:ext>
                  </a:extLst>
                </a:gridCol>
                <a:gridCol w="2300675">
                  <a:extLst>
                    <a:ext uri="{9D8B030D-6E8A-4147-A177-3AD203B41FA5}">
                      <a16:colId xmlns:a16="http://schemas.microsoft.com/office/drawing/2014/main" val="20001"/>
                    </a:ext>
                  </a:extLst>
                </a:gridCol>
                <a:gridCol w="3339975">
                  <a:extLst>
                    <a:ext uri="{9D8B030D-6E8A-4147-A177-3AD203B41FA5}">
                      <a16:colId xmlns:a16="http://schemas.microsoft.com/office/drawing/2014/main" val="20002"/>
                    </a:ext>
                  </a:extLst>
                </a:gridCol>
                <a:gridCol w="2708700">
                  <a:extLst>
                    <a:ext uri="{9D8B030D-6E8A-4147-A177-3AD203B41FA5}">
                      <a16:colId xmlns:a16="http://schemas.microsoft.com/office/drawing/2014/main" val="20003"/>
                    </a:ext>
                  </a:extLst>
                </a:gridCol>
              </a:tblGrid>
              <a:tr h="1004850">
                <a:tc>
                  <a:txBody>
                    <a:bodyPr/>
                    <a:lstStyle/>
                    <a:p>
                      <a:pPr marL="0" marR="0" lvl="0" indent="0" algn="ctr" rtl="0">
                        <a:lnSpc>
                          <a:spcPct val="115000"/>
                        </a:lnSpc>
                        <a:spcBef>
                          <a:spcPts val="0"/>
                        </a:spcBef>
                        <a:spcAft>
                          <a:spcPts val="0"/>
                        </a:spcAft>
                        <a:buNone/>
                      </a:pPr>
                      <a:endParaRPr sz="1600" b="1" u="none" strike="noStrike" cap="none" dirty="0">
                        <a:solidFill>
                          <a:srgbClr val="504131"/>
                        </a:solidFill>
                        <a:latin typeface="Calibri"/>
                        <a:ea typeface="Calibri"/>
                        <a:cs typeface="Calibri"/>
                        <a:sym typeface="Calibri"/>
                      </a:endParaRPr>
                    </a:p>
                  </a:txBody>
                  <a:tcPr marL="68575" marR="68575" marT="0" marB="0" anchor="ctr">
                    <a:lnL w="12700"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12700"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00000"/>
                        </a:lnSpc>
                        <a:spcBef>
                          <a:spcPts val="0"/>
                        </a:spcBef>
                        <a:spcAft>
                          <a:spcPts val="0"/>
                        </a:spcAft>
                        <a:buNone/>
                      </a:pPr>
                      <a:r>
                        <a:rPr lang="en-US" sz="2000" b="1" u="none" strike="noStrike" cap="none" dirty="0" err="1">
                          <a:solidFill>
                            <a:srgbClr val="4D7C85"/>
                          </a:solidFill>
                          <a:latin typeface="Calibri"/>
                          <a:ea typeface="Calibri"/>
                          <a:cs typeface="Calibri"/>
                          <a:sym typeface="Calibri"/>
                        </a:rPr>
                        <a:t>Cơ</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sở</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của</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tên</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gọi</a:t>
                      </a:r>
                      <a:endParaRPr sz="2000" b="1" u="none" strike="noStrike" cap="none" dirty="0">
                        <a:solidFill>
                          <a:srgbClr val="4D7C85"/>
                        </a:solidFill>
                        <a:latin typeface="Calibri"/>
                        <a:ea typeface="Calibri"/>
                        <a:cs typeface="Calibri"/>
                        <a:sym typeface="Calibri"/>
                      </a:endParaRPr>
                    </a:p>
                  </a:txBody>
                  <a:tcPr marL="45725" marR="45725" marT="45725" marB="45725"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12700"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00000"/>
                        </a:lnSpc>
                        <a:spcBef>
                          <a:spcPts val="0"/>
                        </a:spcBef>
                        <a:spcAft>
                          <a:spcPts val="0"/>
                        </a:spcAft>
                        <a:buClr>
                          <a:srgbClr val="4D7C85"/>
                        </a:buClr>
                        <a:buSzPts val="2000"/>
                        <a:buFont typeface="Calibri"/>
                        <a:buNone/>
                      </a:pPr>
                      <a:r>
                        <a:rPr lang="en-US" sz="2000" b="1" u="none" strike="noStrike" cap="none" dirty="0" err="1">
                          <a:solidFill>
                            <a:srgbClr val="4D7C85"/>
                          </a:solidFill>
                          <a:latin typeface="Calibri"/>
                          <a:ea typeface="Calibri"/>
                          <a:cs typeface="Calibri"/>
                          <a:sym typeface="Calibri"/>
                        </a:rPr>
                        <a:t>Thuật</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ngữ</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ám</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chỉ</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đến</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một</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đặc</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trưng</a:t>
                      </a:r>
                      <a:r>
                        <a:rPr lang="en-US" sz="2000" b="1" u="none" strike="noStrike" cap="none" baseline="0" dirty="0">
                          <a:solidFill>
                            <a:srgbClr val="4D7C85"/>
                          </a:solidFill>
                          <a:latin typeface="Calibri"/>
                          <a:ea typeface="Calibri"/>
                          <a:cs typeface="Calibri"/>
                          <a:sym typeface="Calibri"/>
                        </a:rPr>
                        <a:t> </a:t>
                      </a:r>
                      <a:r>
                        <a:rPr lang="en-US" sz="2000" b="1" u="none" strike="noStrike" cap="none" baseline="0" dirty="0" err="1">
                          <a:solidFill>
                            <a:srgbClr val="4D7C85"/>
                          </a:solidFill>
                          <a:latin typeface="Calibri"/>
                          <a:ea typeface="Calibri"/>
                          <a:cs typeface="Calibri"/>
                          <a:sym typeface="Calibri"/>
                        </a:rPr>
                        <a:t>của</a:t>
                      </a:r>
                      <a:r>
                        <a:rPr lang="en-US" sz="2000" b="1" u="none" strike="noStrike" cap="none" baseline="0" dirty="0">
                          <a:solidFill>
                            <a:srgbClr val="4D7C85"/>
                          </a:solidFill>
                          <a:latin typeface="Calibri"/>
                          <a:ea typeface="Calibri"/>
                          <a:cs typeface="Calibri"/>
                          <a:sym typeface="Calibri"/>
                        </a:rPr>
                        <a:t> </a:t>
                      </a:r>
                      <a:r>
                        <a:rPr lang="vi-VN" sz="2000" b="1" u="none" strike="noStrike" cap="none" dirty="0">
                          <a:solidFill>
                            <a:srgbClr val="4D7C85"/>
                          </a:solidFill>
                          <a:latin typeface="Calibri"/>
                          <a:ea typeface="Calibri"/>
                          <a:cs typeface="Calibri"/>
                          <a:sym typeface="Calibri"/>
                        </a:rPr>
                        <a:t>nhà nước mafia</a:t>
                      </a:r>
                      <a:endParaRPr sz="2000" b="1" u="none" strike="noStrike" cap="none" dirty="0">
                        <a:solidFill>
                          <a:srgbClr val="4D7C85"/>
                        </a:solidFill>
                        <a:latin typeface="Calibri"/>
                        <a:ea typeface="Calibri"/>
                        <a:cs typeface="Calibri"/>
                        <a:sym typeface="Calibri"/>
                      </a:endParaRPr>
                    </a:p>
                  </a:txBody>
                  <a:tcPr marL="68575" marR="68575" marT="0" marB="0"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12700"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15000"/>
                        </a:lnSpc>
                        <a:spcBef>
                          <a:spcPts val="0"/>
                        </a:spcBef>
                        <a:spcAft>
                          <a:spcPts val="0"/>
                        </a:spcAft>
                        <a:buClr>
                          <a:schemeClr val="dk1"/>
                        </a:buClr>
                        <a:buSzPts val="2000"/>
                        <a:buFont typeface="Calibri"/>
                        <a:buNone/>
                      </a:pPr>
                      <a:endParaRPr sz="2000" b="1" u="none" strike="noStrike" cap="none" dirty="0">
                        <a:solidFill>
                          <a:srgbClr val="504131"/>
                        </a:solidFill>
                        <a:latin typeface="Calibri"/>
                        <a:ea typeface="Calibri"/>
                        <a:cs typeface="Calibri"/>
                        <a:sym typeface="Calibri"/>
                      </a:endParaRPr>
                    </a:p>
                  </a:txBody>
                  <a:tcPr marL="68575" marR="68575" marT="0" marB="0" anchor="ctr">
                    <a:lnL w="9525" cap="flat" cmpd="sng">
                      <a:solidFill>
                        <a:srgbClr val="B3A99D"/>
                      </a:solidFill>
                      <a:prstDash val="solid"/>
                      <a:round/>
                      <a:headEnd type="none" w="sm" len="sm"/>
                      <a:tailEnd type="none" w="sm" len="sm"/>
                    </a:lnL>
                    <a:lnR w="12700" cap="flat" cmpd="sng">
                      <a:solidFill>
                        <a:srgbClr val="B3A99D"/>
                      </a:solidFill>
                      <a:prstDash val="solid"/>
                      <a:round/>
                      <a:headEnd type="none" w="sm" len="sm"/>
                      <a:tailEnd type="none" w="sm" len="sm"/>
                    </a:lnR>
                    <a:lnT w="12700"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extLst>
                  <a:ext uri="{0D108BD9-81ED-4DB2-BD59-A6C34878D82A}">
                    <a16:rowId xmlns:a16="http://schemas.microsoft.com/office/drawing/2014/main" val="10000"/>
                  </a:ext>
                </a:extLst>
              </a:tr>
              <a:tr h="486875">
                <a:tc>
                  <a:txBody>
                    <a:bodyPr/>
                    <a:lstStyle/>
                    <a:p>
                      <a:pPr marL="0" marR="0" lvl="0" indent="0" algn="ctr" rtl="0">
                        <a:lnSpc>
                          <a:spcPct val="115000"/>
                        </a:lnSpc>
                        <a:spcBef>
                          <a:spcPts val="0"/>
                        </a:spcBef>
                        <a:spcAft>
                          <a:spcPts val="0"/>
                        </a:spcAft>
                        <a:buNone/>
                      </a:pPr>
                      <a:r>
                        <a:rPr lang="en-US" sz="1600" b="1" u="none" strike="noStrike" cap="none">
                          <a:solidFill>
                            <a:srgbClr val="4D7C85"/>
                          </a:solidFill>
                          <a:latin typeface="Calibri"/>
                          <a:ea typeface="Calibri"/>
                          <a:cs typeface="Calibri"/>
                          <a:sym typeface="Calibri"/>
                        </a:rPr>
                        <a:t>1.</a:t>
                      </a:r>
                      <a:endParaRPr/>
                    </a:p>
                  </a:txBody>
                  <a:tcPr marL="68575" marR="68575" marT="0" marB="0" anchor="ctr">
                    <a:lnL w="12700"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l" rtl="0">
                        <a:lnSpc>
                          <a:spcPct val="115000"/>
                        </a:lnSpc>
                        <a:spcBef>
                          <a:spcPts val="0"/>
                        </a:spcBef>
                        <a:spcAft>
                          <a:spcPts val="0"/>
                        </a:spcAft>
                        <a:buNone/>
                      </a:pPr>
                      <a:r>
                        <a:rPr lang="en-US" sz="2000" b="1" u="none" strike="noStrike" cap="none" dirty="0" err="1">
                          <a:solidFill>
                            <a:srgbClr val="504131"/>
                          </a:solidFill>
                          <a:latin typeface="Calibri"/>
                          <a:ea typeface="Calibri"/>
                          <a:cs typeface="Calibri"/>
                          <a:sym typeface="Calibri"/>
                        </a:rPr>
                        <a:t>Diễn</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viên</a:t>
                      </a:r>
                      <a:endParaRPr dirty="0"/>
                    </a:p>
                  </a:txBody>
                  <a:tcPr marL="91450" marR="91450" marT="45725" marB="45725"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15000"/>
                        </a:lnSpc>
                        <a:spcBef>
                          <a:spcPts val="0"/>
                        </a:spcBef>
                        <a:spcAft>
                          <a:spcPts val="0"/>
                        </a:spcAft>
                        <a:buNone/>
                      </a:pPr>
                      <a:r>
                        <a:rPr lang="vi-VN" sz="2000" b="1" u="none" strike="noStrike" cap="none" dirty="0">
                          <a:solidFill>
                            <a:srgbClr val="504131"/>
                          </a:solidFill>
                          <a:latin typeface="Calibri"/>
                          <a:ea typeface="Calibri"/>
                          <a:cs typeface="Calibri"/>
                          <a:sym typeface="Calibri"/>
                        </a:rPr>
                        <a:t>nhà nước bè đảng</a:t>
                      </a:r>
                      <a:endParaRPr dirty="0"/>
                    </a:p>
                  </a:txBody>
                  <a:tcPr marL="68575" marR="68575" marT="0" marB="0"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rowSpan="4">
                  <a:txBody>
                    <a:bodyPr/>
                    <a:lstStyle/>
                    <a:p>
                      <a:pPr marL="627063" marR="0" lvl="0" indent="0" algn="ctr" rtl="0">
                        <a:lnSpc>
                          <a:spcPct val="115000"/>
                        </a:lnSpc>
                        <a:spcBef>
                          <a:spcPts val="0"/>
                        </a:spcBef>
                        <a:spcAft>
                          <a:spcPts val="0"/>
                        </a:spcAft>
                        <a:buNone/>
                      </a:pPr>
                      <a:r>
                        <a:rPr lang="vi-VN" sz="2800" b="1" u="none" strike="noStrike" cap="none" dirty="0">
                          <a:solidFill>
                            <a:srgbClr val="504131"/>
                          </a:solidFill>
                          <a:latin typeface="Calibri"/>
                          <a:ea typeface="Calibri"/>
                          <a:cs typeface="Calibri"/>
                          <a:sym typeface="Calibri"/>
                        </a:rPr>
                        <a:t>nhà nước mafia</a:t>
                      </a:r>
                      <a:endParaRPr sz="2800" b="1" u="none" strike="noStrike" cap="none" dirty="0">
                        <a:solidFill>
                          <a:srgbClr val="504131"/>
                        </a:solidFill>
                        <a:latin typeface="Calibri"/>
                        <a:ea typeface="Calibri"/>
                        <a:cs typeface="Calibri"/>
                        <a:sym typeface="Calibri"/>
                      </a:endParaRPr>
                    </a:p>
                  </a:txBody>
                  <a:tcPr marL="68575" marR="68575" marT="0" marB="0" anchor="ctr">
                    <a:lnL w="9525" cap="flat" cmpd="sng">
                      <a:solidFill>
                        <a:srgbClr val="B3A99D"/>
                      </a:solidFill>
                      <a:prstDash val="solid"/>
                      <a:round/>
                      <a:headEnd type="none" w="sm" len="sm"/>
                      <a:tailEnd type="none" w="sm" len="sm"/>
                    </a:lnL>
                    <a:lnR w="12700"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12700" cap="flat" cmpd="sng">
                      <a:solidFill>
                        <a:srgbClr val="B3A99D"/>
                      </a:solidFill>
                      <a:prstDash val="solid"/>
                      <a:round/>
                      <a:headEnd type="none" w="sm" len="sm"/>
                      <a:tailEnd type="none" w="sm" len="sm"/>
                    </a:lnB>
                    <a:solidFill>
                      <a:srgbClr val="EFEAE4">
                        <a:alpha val="60000"/>
                      </a:srgbClr>
                    </a:solidFill>
                  </a:tcPr>
                </a:tc>
                <a:extLst>
                  <a:ext uri="{0D108BD9-81ED-4DB2-BD59-A6C34878D82A}">
                    <a16:rowId xmlns:a16="http://schemas.microsoft.com/office/drawing/2014/main" val="10001"/>
                  </a:ext>
                </a:extLst>
              </a:tr>
              <a:tr h="486875">
                <a:tc>
                  <a:txBody>
                    <a:bodyPr/>
                    <a:lstStyle/>
                    <a:p>
                      <a:pPr marL="0" marR="0" lvl="0" indent="0" algn="ctr" rtl="0">
                        <a:lnSpc>
                          <a:spcPct val="115000"/>
                        </a:lnSpc>
                        <a:spcBef>
                          <a:spcPts val="0"/>
                        </a:spcBef>
                        <a:spcAft>
                          <a:spcPts val="0"/>
                        </a:spcAft>
                        <a:buNone/>
                      </a:pPr>
                      <a:r>
                        <a:rPr lang="en-US" sz="1600" b="1" u="none" strike="noStrike" cap="none">
                          <a:solidFill>
                            <a:srgbClr val="4D7C85"/>
                          </a:solidFill>
                          <a:latin typeface="Calibri"/>
                          <a:ea typeface="Calibri"/>
                          <a:cs typeface="Calibri"/>
                          <a:sym typeface="Calibri"/>
                        </a:rPr>
                        <a:t>2.</a:t>
                      </a:r>
                      <a:endParaRPr/>
                    </a:p>
                  </a:txBody>
                  <a:tcPr marL="68575" marR="68575" marT="0" marB="0" anchor="ctr">
                    <a:lnL w="12700"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l" rtl="0">
                        <a:lnSpc>
                          <a:spcPct val="115000"/>
                        </a:lnSpc>
                        <a:spcBef>
                          <a:spcPts val="0"/>
                        </a:spcBef>
                        <a:spcAft>
                          <a:spcPts val="0"/>
                        </a:spcAft>
                        <a:buNone/>
                      </a:pPr>
                      <a:r>
                        <a:rPr lang="en-US" sz="2000" b="1" u="none" strike="noStrike" cap="none" dirty="0" err="1">
                          <a:solidFill>
                            <a:srgbClr val="504131"/>
                          </a:solidFill>
                          <a:latin typeface="Calibri"/>
                          <a:ea typeface="Calibri"/>
                          <a:cs typeface="Calibri"/>
                          <a:sym typeface="Calibri"/>
                        </a:rPr>
                        <a:t>Hành</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động</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nhắm</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tới</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quyền</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lực</a:t>
                      </a:r>
                      <a:endParaRPr sz="2000" b="1" u="none" strike="noStrike" cap="none" dirty="0">
                        <a:solidFill>
                          <a:srgbClr val="504131"/>
                        </a:solidFill>
                        <a:latin typeface="Calibri"/>
                        <a:ea typeface="Calibri"/>
                        <a:cs typeface="Calibri"/>
                        <a:sym typeface="Calibri"/>
                      </a:endParaRPr>
                    </a:p>
                  </a:txBody>
                  <a:tcPr marL="91450" marR="91450" marT="45725" marB="45725"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15000"/>
                        </a:lnSpc>
                        <a:spcBef>
                          <a:spcPts val="0"/>
                        </a:spcBef>
                        <a:spcAft>
                          <a:spcPts val="0"/>
                        </a:spcAft>
                        <a:buNone/>
                      </a:pPr>
                      <a:r>
                        <a:rPr lang="vi-VN" sz="2000" b="1" u="none" strike="noStrike" cap="none" dirty="0">
                          <a:solidFill>
                            <a:srgbClr val="504131"/>
                          </a:solidFill>
                          <a:latin typeface="Calibri"/>
                          <a:ea typeface="Calibri"/>
                          <a:cs typeface="Calibri"/>
                          <a:sym typeface="Calibri"/>
                        </a:rPr>
                        <a:t>Nhà nước</a:t>
                      </a:r>
                      <a:r>
                        <a:rPr lang="en-US" sz="2000" b="1" u="none" strike="noStrike" cap="none" dirty="0">
                          <a:solidFill>
                            <a:srgbClr val="504131"/>
                          </a:solidFill>
                          <a:latin typeface="Calibri"/>
                          <a:ea typeface="Calibri"/>
                          <a:cs typeface="Calibri"/>
                          <a:sym typeface="Calibri"/>
                        </a:rPr>
                        <a:t> </a:t>
                      </a:r>
                      <a:r>
                        <a:rPr lang="en-US" sz="2000" b="1" u="none" strike="noStrike" cap="none" dirty="0" err="1">
                          <a:solidFill>
                            <a:srgbClr val="504131"/>
                          </a:solidFill>
                          <a:latin typeface="Calibri"/>
                          <a:ea typeface="Calibri"/>
                          <a:cs typeface="Calibri"/>
                          <a:sym typeface="Calibri"/>
                        </a:rPr>
                        <a:t>gia</a:t>
                      </a:r>
                      <a:r>
                        <a:rPr lang="en-US" sz="2000" b="1" u="none" strike="noStrike" cap="none" dirty="0">
                          <a:solidFill>
                            <a:srgbClr val="504131"/>
                          </a:solidFill>
                          <a:latin typeface="Calibri"/>
                          <a:ea typeface="Calibri"/>
                          <a:cs typeface="Calibri"/>
                          <a:sym typeface="Calibri"/>
                        </a:rPr>
                        <a:t> </a:t>
                      </a:r>
                      <a:r>
                        <a:rPr lang="en-US" sz="2000" b="1" u="none" strike="noStrike" cap="none" dirty="0" err="1">
                          <a:solidFill>
                            <a:srgbClr val="504131"/>
                          </a:solidFill>
                          <a:latin typeface="Calibri"/>
                          <a:ea typeface="Calibri"/>
                          <a:cs typeface="Calibri"/>
                          <a:sym typeface="Calibri"/>
                        </a:rPr>
                        <a:t>sản</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mới</a:t>
                      </a:r>
                      <a:r>
                        <a:rPr lang="en-US" sz="2000" b="1" u="none" strike="noStrike" cap="none" baseline="0" dirty="0">
                          <a:solidFill>
                            <a:srgbClr val="504131"/>
                          </a:solidFill>
                          <a:latin typeface="Calibri"/>
                          <a:ea typeface="Calibri"/>
                          <a:cs typeface="Calibri"/>
                          <a:sym typeface="Calibri"/>
                        </a:rPr>
                        <a:t> (</a:t>
                      </a:r>
                      <a:r>
                        <a:rPr lang="hu-HU" sz="2000" b="1" u="none" strike="noStrike" cap="none" dirty="0">
                          <a:solidFill>
                            <a:srgbClr val="504131"/>
                          </a:solidFill>
                          <a:latin typeface="Calibri"/>
                          <a:ea typeface="Calibri"/>
                          <a:cs typeface="Calibri"/>
                          <a:sym typeface="Calibri"/>
                        </a:rPr>
                        <a:t>neopatrimoni</a:t>
                      </a:r>
                      <a:r>
                        <a:rPr lang="en-US" sz="2000" b="1" u="none" strike="noStrike" cap="none" dirty="0">
                          <a:solidFill>
                            <a:srgbClr val="504131"/>
                          </a:solidFill>
                          <a:latin typeface="Calibri"/>
                          <a:ea typeface="Calibri"/>
                          <a:cs typeface="Calibri"/>
                          <a:sym typeface="Calibri"/>
                        </a:rPr>
                        <a:t>a</a:t>
                      </a:r>
                      <a:r>
                        <a:rPr lang="hu-HU" sz="2000" b="1" u="none" strike="noStrike" cap="none" dirty="0">
                          <a:solidFill>
                            <a:srgbClr val="504131"/>
                          </a:solidFill>
                          <a:latin typeface="Calibri"/>
                          <a:ea typeface="Calibri"/>
                          <a:cs typeface="Calibri"/>
                          <a:sym typeface="Calibri"/>
                        </a:rPr>
                        <a:t>l</a:t>
                      </a:r>
                      <a:r>
                        <a:rPr lang="en-US" sz="2000" b="1" u="none" strike="noStrike" cap="none" dirty="0">
                          <a:solidFill>
                            <a:srgbClr val="504131"/>
                          </a:solidFill>
                          <a:latin typeface="Calibri"/>
                          <a:ea typeface="Calibri"/>
                          <a:cs typeface="Calibri"/>
                          <a:sym typeface="Calibri"/>
                        </a:rPr>
                        <a:t>)</a:t>
                      </a:r>
                      <a:endParaRPr sz="2000" b="1" u="none" strike="noStrike" cap="none" dirty="0">
                        <a:solidFill>
                          <a:srgbClr val="504131"/>
                        </a:solidFill>
                        <a:latin typeface="Calibri"/>
                        <a:ea typeface="Calibri"/>
                        <a:cs typeface="Calibri"/>
                        <a:sym typeface="Calibri"/>
                      </a:endParaRPr>
                    </a:p>
                  </a:txBody>
                  <a:tcPr marL="68575" marR="68575" marT="0" marB="0"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vMerge="1">
                  <a:txBody>
                    <a:bodyPr/>
                    <a:lstStyle/>
                    <a:p>
                      <a:endParaRPr lang="hu-HU"/>
                    </a:p>
                  </a:txBody>
                  <a:tcPr/>
                </a:tc>
                <a:extLst>
                  <a:ext uri="{0D108BD9-81ED-4DB2-BD59-A6C34878D82A}">
                    <a16:rowId xmlns:a16="http://schemas.microsoft.com/office/drawing/2014/main" val="10002"/>
                  </a:ext>
                </a:extLst>
              </a:tr>
              <a:tr h="486875">
                <a:tc>
                  <a:txBody>
                    <a:bodyPr/>
                    <a:lstStyle/>
                    <a:p>
                      <a:pPr marL="0" marR="0" lvl="0" indent="0" algn="ctr" rtl="0">
                        <a:lnSpc>
                          <a:spcPct val="115000"/>
                        </a:lnSpc>
                        <a:spcBef>
                          <a:spcPts val="0"/>
                        </a:spcBef>
                        <a:spcAft>
                          <a:spcPts val="0"/>
                        </a:spcAft>
                        <a:buNone/>
                      </a:pPr>
                      <a:r>
                        <a:rPr lang="en-US" sz="1600" b="1" u="none" strike="noStrike" cap="none">
                          <a:solidFill>
                            <a:srgbClr val="4D7C85"/>
                          </a:solidFill>
                          <a:latin typeface="Calibri"/>
                          <a:ea typeface="Calibri"/>
                          <a:cs typeface="Calibri"/>
                          <a:sym typeface="Calibri"/>
                        </a:rPr>
                        <a:t>3.</a:t>
                      </a:r>
                      <a:endParaRPr/>
                    </a:p>
                  </a:txBody>
                  <a:tcPr marL="68575" marR="68575" marT="0" marB="0" anchor="ctr">
                    <a:lnL w="12700"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l" rtl="0">
                        <a:lnSpc>
                          <a:spcPct val="115000"/>
                        </a:lnSpc>
                        <a:spcBef>
                          <a:spcPts val="0"/>
                        </a:spcBef>
                        <a:spcAft>
                          <a:spcPts val="0"/>
                        </a:spcAft>
                        <a:buNone/>
                      </a:pPr>
                      <a:r>
                        <a:rPr lang="en-US" sz="2000" b="1" u="none" strike="noStrike" cap="none" dirty="0" err="1">
                          <a:solidFill>
                            <a:srgbClr val="504131"/>
                          </a:solidFill>
                          <a:latin typeface="+mn-lt"/>
                          <a:ea typeface="Calibri"/>
                          <a:cs typeface="Calibri"/>
                          <a:sym typeface="Calibri"/>
                        </a:rPr>
                        <a:t>Hành</a:t>
                      </a:r>
                      <a:r>
                        <a:rPr lang="en-US" sz="2000" b="1" u="none" strike="noStrike" cap="none" baseline="0" dirty="0">
                          <a:solidFill>
                            <a:srgbClr val="504131"/>
                          </a:solidFill>
                          <a:latin typeface="+mn-lt"/>
                          <a:ea typeface="Calibri"/>
                          <a:cs typeface="Calibri"/>
                          <a:sym typeface="Calibri"/>
                        </a:rPr>
                        <a:t> </a:t>
                      </a:r>
                      <a:r>
                        <a:rPr lang="en-US" sz="2000" b="1" u="none" strike="noStrike" cap="none" baseline="0" dirty="0" err="1">
                          <a:solidFill>
                            <a:srgbClr val="504131"/>
                          </a:solidFill>
                          <a:latin typeface="+mn-lt"/>
                          <a:ea typeface="Calibri"/>
                          <a:cs typeface="Calibri"/>
                          <a:sym typeface="Calibri"/>
                        </a:rPr>
                        <a:t>động</a:t>
                      </a:r>
                      <a:r>
                        <a:rPr lang="en-US" sz="2000" b="1" u="none" strike="noStrike" cap="none" baseline="0" dirty="0">
                          <a:solidFill>
                            <a:srgbClr val="504131"/>
                          </a:solidFill>
                          <a:latin typeface="+mn-lt"/>
                          <a:ea typeface="Calibri"/>
                          <a:cs typeface="Calibri"/>
                          <a:sym typeface="Calibri"/>
                        </a:rPr>
                        <a:t> </a:t>
                      </a:r>
                      <a:r>
                        <a:rPr lang="en-US" sz="2000" b="1" u="none" strike="noStrike" cap="none" baseline="0" dirty="0" err="1">
                          <a:solidFill>
                            <a:srgbClr val="504131"/>
                          </a:solidFill>
                          <a:latin typeface="+mn-lt"/>
                          <a:ea typeface="Calibri"/>
                          <a:cs typeface="Calibri"/>
                          <a:sym typeface="Calibri"/>
                        </a:rPr>
                        <a:t>nhắm</a:t>
                      </a:r>
                      <a:r>
                        <a:rPr lang="en-US" sz="2000" b="1" u="none" strike="noStrike" cap="none" baseline="0" dirty="0">
                          <a:solidFill>
                            <a:srgbClr val="504131"/>
                          </a:solidFill>
                          <a:latin typeface="+mn-lt"/>
                          <a:ea typeface="Calibri"/>
                          <a:cs typeface="Calibri"/>
                          <a:sym typeface="Calibri"/>
                        </a:rPr>
                        <a:t> </a:t>
                      </a:r>
                      <a:r>
                        <a:rPr lang="en-US" sz="2000" b="1" u="none" strike="noStrike" cap="none" baseline="0" dirty="0" err="1">
                          <a:solidFill>
                            <a:srgbClr val="504131"/>
                          </a:solidFill>
                          <a:latin typeface="+mn-lt"/>
                          <a:ea typeface="Calibri"/>
                          <a:cs typeface="Calibri"/>
                          <a:sym typeface="Calibri"/>
                        </a:rPr>
                        <a:t>tới</a:t>
                      </a:r>
                      <a:r>
                        <a:rPr lang="en-US" sz="2000" b="1" u="none" strike="noStrike" cap="none" baseline="0" dirty="0">
                          <a:solidFill>
                            <a:srgbClr val="504131"/>
                          </a:solidFill>
                          <a:latin typeface="+mn-lt"/>
                          <a:ea typeface="Calibri"/>
                          <a:cs typeface="Calibri"/>
                          <a:sym typeface="Calibri"/>
                        </a:rPr>
                        <a:t> </a:t>
                      </a:r>
                      <a:r>
                        <a:rPr lang="en-US" sz="2000" b="1" u="none" strike="noStrike" cap="none" baseline="0" dirty="0" err="1">
                          <a:solidFill>
                            <a:srgbClr val="504131"/>
                          </a:solidFill>
                          <a:latin typeface="+mn-lt"/>
                          <a:ea typeface="Calibri"/>
                          <a:cs typeface="Calibri"/>
                          <a:sym typeface="Calibri"/>
                        </a:rPr>
                        <a:t>tài</a:t>
                      </a:r>
                      <a:r>
                        <a:rPr lang="en-US" sz="2000" b="1" u="none" strike="noStrike" cap="none" baseline="0" dirty="0">
                          <a:solidFill>
                            <a:srgbClr val="504131"/>
                          </a:solidFill>
                          <a:latin typeface="+mn-lt"/>
                          <a:ea typeface="Calibri"/>
                          <a:cs typeface="Calibri"/>
                          <a:sym typeface="Calibri"/>
                        </a:rPr>
                        <a:t> </a:t>
                      </a:r>
                      <a:r>
                        <a:rPr lang="en-US" sz="2000" b="1" u="none" strike="noStrike" cap="none" baseline="0" dirty="0" err="1">
                          <a:solidFill>
                            <a:srgbClr val="504131"/>
                          </a:solidFill>
                          <a:latin typeface="+mn-lt"/>
                          <a:ea typeface="Calibri"/>
                          <a:cs typeface="Calibri"/>
                          <a:sym typeface="Calibri"/>
                        </a:rPr>
                        <a:t>sản</a:t>
                      </a:r>
                      <a:endParaRPr sz="2000" b="1" u="none" strike="noStrike" cap="none" dirty="0">
                        <a:solidFill>
                          <a:srgbClr val="504131"/>
                        </a:solidFill>
                        <a:latin typeface="Calibri"/>
                        <a:ea typeface="Calibri"/>
                        <a:cs typeface="Calibri"/>
                        <a:sym typeface="Calibri"/>
                      </a:endParaRPr>
                    </a:p>
                  </a:txBody>
                  <a:tcPr marL="91450" marR="91450" marT="45725" marB="45725"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15000"/>
                        </a:lnSpc>
                        <a:spcBef>
                          <a:spcPts val="0"/>
                        </a:spcBef>
                        <a:spcAft>
                          <a:spcPts val="0"/>
                        </a:spcAft>
                        <a:buNone/>
                      </a:pPr>
                      <a:r>
                        <a:rPr lang="vi-VN" sz="2000" b="1" u="none" strike="noStrike" cap="none" dirty="0">
                          <a:solidFill>
                            <a:srgbClr val="504131"/>
                          </a:solidFill>
                          <a:latin typeface="Calibri"/>
                          <a:ea typeface="Calibri"/>
                          <a:cs typeface="Calibri"/>
                          <a:sym typeface="Calibri"/>
                        </a:rPr>
                        <a:t>Nhà nước</a:t>
                      </a:r>
                      <a:r>
                        <a:rPr lang="en-US" sz="2000" b="1" u="none" strike="noStrike" cap="none" dirty="0">
                          <a:solidFill>
                            <a:srgbClr val="504131"/>
                          </a:solidFill>
                          <a:latin typeface="Calibri"/>
                          <a:ea typeface="Calibri"/>
                          <a:cs typeface="Calibri"/>
                          <a:sym typeface="Calibri"/>
                        </a:rPr>
                        <a:t> </a:t>
                      </a:r>
                      <a:r>
                        <a:rPr lang="en-US" sz="2000" b="1" u="none" strike="noStrike" cap="none" dirty="0" err="1">
                          <a:solidFill>
                            <a:srgbClr val="504131"/>
                          </a:solidFill>
                          <a:latin typeface="Calibri"/>
                          <a:ea typeface="Calibri"/>
                          <a:cs typeface="Calibri"/>
                          <a:sym typeface="Calibri"/>
                        </a:rPr>
                        <a:t>săn</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mồi</a:t>
                      </a:r>
                      <a:endParaRPr sz="2000" b="1" u="none" strike="noStrike" cap="none" dirty="0">
                        <a:solidFill>
                          <a:srgbClr val="504131"/>
                        </a:solidFill>
                        <a:latin typeface="Calibri"/>
                        <a:ea typeface="Calibri"/>
                        <a:cs typeface="Calibri"/>
                        <a:sym typeface="Calibri"/>
                      </a:endParaRPr>
                    </a:p>
                  </a:txBody>
                  <a:tcPr marL="68575" marR="68575" marT="0" marB="0"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9525" cap="flat" cmpd="sng">
                      <a:solidFill>
                        <a:srgbClr val="B3A99D"/>
                      </a:solidFill>
                      <a:prstDash val="solid"/>
                      <a:round/>
                      <a:headEnd type="none" w="sm" len="sm"/>
                      <a:tailEnd type="none" w="sm" len="sm"/>
                    </a:lnB>
                    <a:solidFill>
                      <a:srgbClr val="EFEAE4">
                        <a:alpha val="60000"/>
                      </a:srgbClr>
                    </a:solidFill>
                  </a:tcPr>
                </a:tc>
                <a:tc vMerge="1">
                  <a:txBody>
                    <a:bodyPr/>
                    <a:lstStyle/>
                    <a:p>
                      <a:endParaRPr lang="hu-HU"/>
                    </a:p>
                  </a:txBody>
                  <a:tcPr/>
                </a:tc>
                <a:extLst>
                  <a:ext uri="{0D108BD9-81ED-4DB2-BD59-A6C34878D82A}">
                    <a16:rowId xmlns:a16="http://schemas.microsoft.com/office/drawing/2014/main" val="10003"/>
                  </a:ext>
                </a:extLst>
              </a:tr>
              <a:tr h="486875">
                <a:tc>
                  <a:txBody>
                    <a:bodyPr/>
                    <a:lstStyle/>
                    <a:p>
                      <a:pPr marL="0" marR="0" lvl="0" indent="0" algn="ctr" rtl="0">
                        <a:lnSpc>
                          <a:spcPct val="115000"/>
                        </a:lnSpc>
                        <a:spcBef>
                          <a:spcPts val="0"/>
                        </a:spcBef>
                        <a:spcAft>
                          <a:spcPts val="0"/>
                        </a:spcAft>
                        <a:buNone/>
                      </a:pPr>
                      <a:r>
                        <a:rPr lang="en-US" sz="1600" b="1" u="none" strike="noStrike" cap="none">
                          <a:solidFill>
                            <a:srgbClr val="4D7C85"/>
                          </a:solidFill>
                          <a:latin typeface="Calibri"/>
                          <a:ea typeface="Calibri"/>
                          <a:cs typeface="Calibri"/>
                          <a:sym typeface="Calibri"/>
                        </a:rPr>
                        <a:t>4.</a:t>
                      </a:r>
                      <a:endParaRPr/>
                    </a:p>
                  </a:txBody>
                  <a:tcPr marL="68575" marR="68575" marT="0" marB="0" anchor="ctr">
                    <a:lnL w="12700"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12700"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l" rtl="0">
                        <a:lnSpc>
                          <a:spcPct val="115000"/>
                        </a:lnSpc>
                        <a:spcBef>
                          <a:spcPts val="0"/>
                        </a:spcBef>
                        <a:spcAft>
                          <a:spcPts val="0"/>
                        </a:spcAft>
                        <a:buNone/>
                      </a:pPr>
                      <a:r>
                        <a:rPr lang="hu-HU" sz="2000" b="1" u="none" strike="noStrike" cap="none" dirty="0">
                          <a:solidFill>
                            <a:srgbClr val="504131"/>
                          </a:solidFill>
                          <a:latin typeface="Calibri"/>
                          <a:cs typeface="Calibri"/>
                          <a:sym typeface="Calibri"/>
                        </a:rPr>
                        <a:t>T</a:t>
                      </a:r>
                      <a:r>
                        <a:rPr lang="en-US" sz="2000" b="1" u="none" strike="noStrike" cap="none" dirty="0" err="1">
                          <a:solidFill>
                            <a:srgbClr val="504131"/>
                          </a:solidFill>
                          <a:latin typeface="Calibri"/>
                          <a:cs typeface="Calibri"/>
                          <a:sym typeface="Calibri"/>
                        </a:rPr>
                        <a:t>ôn</a:t>
                      </a:r>
                      <a:r>
                        <a:rPr lang="en-US" sz="2000" b="1" u="none" strike="noStrike" cap="none" baseline="0" dirty="0">
                          <a:solidFill>
                            <a:srgbClr val="504131"/>
                          </a:solidFill>
                          <a:latin typeface="Calibri"/>
                          <a:cs typeface="Calibri"/>
                          <a:sym typeface="Calibri"/>
                        </a:rPr>
                        <a:t> </a:t>
                      </a:r>
                      <a:r>
                        <a:rPr lang="en-US" sz="2000" b="1" u="none" strike="noStrike" cap="none" baseline="0" dirty="0" err="1">
                          <a:solidFill>
                            <a:srgbClr val="504131"/>
                          </a:solidFill>
                          <a:latin typeface="Calibri"/>
                          <a:cs typeface="Calibri"/>
                          <a:sym typeface="Calibri"/>
                        </a:rPr>
                        <a:t>trọng</a:t>
                      </a:r>
                      <a:r>
                        <a:rPr lang="en-US" sz="2000" b="1" u="none" strike="noStrike" cap="none" baseline="0" dirty="0">
                          <a:solidFill>
                            <a:srgbClr val="504131"/>
                          </a:solidFill>
                          <a:latin typeface="Calibri"/>
                          <a:cs typeface="Calibri"/>
                          <a:sym typeface="Calibri"/>
                        </a:rPr>
                        <a:t> </a:t>
                      </a:r>
                      <a:r>
                        <a:rPr lang="en-US" sz="2000" b="1" u="none" strike="noStrike" cap="none" baseline="0" dirty="0" err="1">
                          <a:solidFill>
                            <a:srgbClr val="504131"/>
                          </a:solidFill>
                          <a:latin typeface="Calibri"/>
                          <a:cs typeface="Calibri"/>
                          <a:sym typeface="Calibri"/>
                        </a:rPr>
                        <a:t>pháp</a:t>
                      </a:r>
                      <a:r>
                        <a:rPr lang="en-US" sz="2000" b="1" u="none" strike="noStrike" cap="none" baseline="0" dirty="0">
                          <a:solidFill>
                            <a:srgbClr val="504131"/>
                          </a:solidFill>
                          <a:latin typeface="Calibri"/>
                          <a:cs typeface="Calibri"/>
                          <a:sym typeface="Calibri"/>
                        </a:rPr>
                        <a:t> </a:t>
                      </a:r>
                      <a:r>
                        <a:rPr lang="en-US" sz="2000" b="1" u="none" strike="noStrike" cap="none" baseline="0" dirty="0" err="1">
                          <a:solidFill>
                            <a:srgbClr val="504131"/>
                          </a:solidFill>
                          <a:latin typeface="Calibri"/>
                          <a:cs typeface="Calibri"/>
                          <a:sym typeface="Calibri"/>
                        </a:rPr>
                        <a:t>luật</a:t>
                      </a:r>
                      <a:endParaRPr dirty="0"/>
                    </a:p>
                  </a:txBody>
                  <a:tcPr marL="91450" marR="91450" marT="45725" marB="45725"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12700" cap="flat" cmpd="sng">
                      <a:solidFill>
                        <a:srgbClr val="B3A99D"/>
                      </a:solidFill>
                      <a:prstDash val="solid"/>
                      <a:round/>
                      <a:headEnd type="none" w="sm" len="sm"/>
                      <a:tailEnd type="none" w="sm" len="sm"/>
                    </a:lnB>
                    <a:solidFill>
                      <a:srgbClr val="EFEAE4">
                        <a:alpha val="60000"/>
                      </a:srgbClr>
                    </a:solidFill>
                  </a:tcPr>
                </a:tc>
                <a:tc>
                  <a:txBody>
                    <a:bodyPr/>
                    <a:lstStyle/>
                    <a:p>
                      <a:pPr marL="0" marR="0" lvl="0" indent="0" algn="ctr" rtl="0">
                        <a:lnSpc>
                          <a:spcPct val="115000"/>
                        </a:lnSpc>
                        <a:spcBef>
                          <a:spcPts val="0"/>
                        </a:spcBef>
                        <a:spcAft>
                          <a:spcPts val="0"/>
                        </a:spcAft>
                        <a:buNone/>
                      </a:pPr>
                      <a:r>
                        <a:rPr lang="vi-VN" sz="2000" b="1" u="none" strike="noStrike" cap="none" dirty="0">
                          <a:solidFill>
                            <a:srgbClr val="504131"/>
                          </a:solidFill>
                          <a:latin typeface="Calibri"/>
                          <a:ea typeface="Calibri"/>
                          <a:cs typeface="Calibri"/>
                          <a:sym typeface="Calibri"/>
                        </a:rPr>
                        <a:t>Nhà nước</a:t>
                      </a:r>
                      <a:r>
                        <a:rPr lang="en-US" sz="2000" b="1" u="none" strike="noStrike" cap="none" dirty="0">
                          <a:solidFill>
                            <a:srgbClr val="504131"/>
                          </a:solidFill>
                          <a:latin typeface="Calibri"/>
                          <a:ea typeface="Calibri"/>
                          <a:cs typeface="Calibri"/>
                          <a:sym typeface="Calibri"/>
                        </a:rPr>
                        <a:t> </a:t>
                      </a:r>
                      <a:r>
                        <a:rPr lang="en-US" sz="2000" b="1" u="none" strike="noStrike" cap="none" dirty="0" err="1">
                          <a:solidFill>
                            <a:srgbClr val="504131"/>
                          </a:solidFill>
                          <a:latin typeface="Calibri"/>
                          <a:ea typeface="Calibri"/>
                          <a:cs typeface="Calibri"/>
                          <a:sym typeface="Calibri"/>
                        </a:rPr>
                        <a:t>tội</a:t>
                      </a:r>
                      <a:r>
                        <a:rPr lang="en-US" sz="2000" b="1" u="none" strike="noStrike" cap="none" baseline="0" dirty="0">
                          <a:solidFill>
                            <a:srgbClr val="504131"/>
                          </a:solidFill>
                          <a:latin typeface="Calibri"/>
                          <a:ea typeface="Calibri"/>
                          <a:cs typeface="Calibri"/>
                          <a:sym typeface="Calibri"/>
                        </a:rPr>
                        <a:t> </a:t>
                      </a:r>
                      <a:r>
                        <a:rPr lang="en-US" sz="2000" b="1" u="none" strike="noStrike" cap="none" baseline="0" dirty="0" err="1">
                          <a:solidFill>
                            <a:srgbClr val="504131"/>
                          </a:solidFill>
                          <a:latin typeface="Calibri"/>
                          <a:ea typeface="Calibri"/>
                          <a:cs typeface="Calibri"/>
                          <a:sym typeface="Calibri"/>
                        </a:rPr>
                        <a:t>phạm</a:t>
                      </a:r>
                      <a:endParaRPr dirty="0"/>
                    </a:p>
                  </a:txBody>
                  <a:tcPr marL="68575" marR="68575" marT="0" marB="0" anchor="ctr">
                    <a:lnL w="9525" cap="flat" cmpd="sng">
                      <a:solidFill>
                        <a:srgbClr val="B3A99D"/>
                      </a:solidFill>
                      <a:prstDash val="solid"/>
                      <a:round/>
                      <a:headEnd type="none" w="sm" len="sm"/>
                      <a:tailEnd type="none" w="sm" len="sm"/>
                    </a:lnL>
                    <a:lnR w="9525" cap="flat" cmpd="sng">
                      <a:solidFill>
                        <a:srgbClr val="B3A99D"/>
                      </a:solidFill>
                      <a:prstDash val="solid"/>
                      <a:round/>
                      <a:headEnd type="none" w="sm" len="sm"/>
                      <a:tailEnd type="none" w="sm" len="sm"/>
                    </a:lnR>
                    <a:lnT w="9525" cap="flat" cmpd="sng">
                      <a:solidFill>
                        <a:srgbClr val="B3A99D"/>
                      </a:solidFill>
                      <a:prstDash val="solid"/>
                      <a:round/>
                      <a:headEnd type="none" w="sm" len="sm"/>
                      <a:tailEnd type="none" w="sm" len="sm"/>
                    </a:lnT>
                    <a:lnB w="12700" cap="flat" cmpd="sng">
                      <a:solidFill>
                        <a:srgbClr val="B3A99D"/>
                      </a:solidFill>
                      <a:prstDash val="solid"/>
                      <a:round/>
                      <a:headEnd type="none" w="sm" len="sm"/>
                      <a:tailEnd type="none" w="sm" len="sm"/>
                    </a:lnB>
                    <a:solidFill>
                      <a:srgbClr val="EFEAE4">
                        <a:alpha val="60000"/>
                      </a:srgbClr>
                    </a:solidFill>
                  </a:tcPr>
                </a:tc>
                <a:tc vMerge="1">
                  <a:txBody>
                    <a:bodyPr/>
                    <a:lstStyle/>
                    <a:p>
                      <a:endParaRPr lang="hu-HU"/>
                    </a:p>
                  </a:txBody>
                  <a:tcPr/>
                </a:tc>
                <a:extLst>
                  <a:ext uri="{0D108BD9-81ED-4DB2-BD59-A6C34878D82A}">
                    <a16:rowId xmlns:a16="http://schemas.microsoft.com/office/drawing/2014/main" val="10004"/>
                  </a:ext>
                </a:extLst>
              </a:tr>
            </a:tbl>
          </a:graphicData>
        </a:graphic>
      </p:graphicFrame>
      <p:cxnSp>
        <p:nvCxnSpPr>
          <p:cNvPr id="160" name="Google Shape;160;p6"/>
          <p:cNvCxnSpPr/>
          <p:nvPr/>
        </p:nvCxnSpPr>
        <p:spPr>
          <a:xfrm>
            <a:off x="6300192" y="2499742"/>
            <a:ext cx="648296" cy="449945"/>
          </a:xfrm>
          <a:prstGeom prst="straightConnector1">
            <a:avLst/>
          </a:prstGeom>
          <a:noFill/>
          <a:ln w="44450" cap="flat" cmpd="sng">
            <a:solidFill>
              <a:srgbClr val="4D7C85"/>
            </a:solidFill>
            <a:prstDash val="solid"/>
            <a:round/>
            <a:headEnd type="none" w="sm" len="sm"/>
            <a:tailEnd type="triangle" w="med" len="med"/>
          </a:ln>
        </p:spPr>
      </p:cxnSp>
      <p:cxnSp>
        <p:nvCxnSpPr>
          <p:cNvPr id="161" name="Google Shape;161;p6"/>
          <p:cNvCxnSpPr/>
          <p:nvPr/>
        </p:nvCxnSpPr>
        <p:spPr>
          <a:xfrm>
            <a:off x="6300192" y="3255616"/>
            <a:ext cx="648296" cy="144017"/>
          </a:xfrm>
          <a:prstGeom prst="straightConnector1">
            <a:avLst/>
          </a:prstGeom>
          <a:noFill/>
          <a:ln w="44450" cap="flat" cmpd="sng">
            <a:solidFill>
              <a:srgbClr val="4D7C85"/>
            </a:solidFill>
            <a:prstDash val="solid"/>
            <a:round/>
            <a:headEnd type="none" w="sm" len="sm"/>
            <a:tailEnd type="triangle" w="med" len="med"/>
          </a:ln>
        </p:spPr>
      </p:cxnSp>
      <p:cxnSp>
        <p:nvCxnSpPr>
          <p:cNvPr id="162" name="Google Shape;162;p6"/>
          <p:cNvCxnSpPr/>
          <p:nvPr/>
        </p:nvCxnSpPr>
        <p:spPr>
          <a:xfrm rot="10800000" flipH="1">
            <a:off x="6300192" y="3759672"/>
            <a:ext cx="648296" cy="161912"/>
          </a:xfrm>
          <a:prstGeom prst="straightConnector1">
            <a:avLst/>
          </a:prstGeom>
          <a:noFill/>
          <a:ln w="44450" cap="flat" cmpd="sng">
            <a:solidFill>
              <a:srgbClr val="4D7C85"/>
            </a:solidFill>
            <a:prstDash val="solid"/>
            <a:round/>
            <a:headEnd type="none" w="sm" len="sm"/>
            <a:tailEnd type="triangle" w="med" len="med"/>
          </a:ln>
        </p:spPr>
      </p:cxnSp>
      <p:cxnSp>
        <p:nvCxnSpPr>
          <p:cNvPr id="163" name="Google Shape;163;p6"/>
          <p:cNvCxnSpPr/>
          <p:nvPr/>
        </p:nvCxnSpPr>
        <p:spPr>
          <a:xfrm rot="10800000" flipH="1">
            <a:off x="6372200" y="4047704"/>
            <a:ext cx="648296" cy="513003"/>
          </a:xfrm>
          <a:prstGeom prst="straightConnector1">
            <a:avLst/>
          </a:prstGeom>
          <a:noFill/>
          <a:ln w="44450" cap="flat" cmpd="sng">
            <a:solidFill>
              <a:srgbClr val="4D7C85"/>
            </a:solidFill>
            <a:prstDash val="solid"/>
            <a:round/>
            <a:headEnd type="none" w="sm" len="sm"/>
            <a:tailEnd type="triangle" w="med" len="med"/>
          </a:ln>
        </p:spPr>
      </p:cxnSp>
    </p:spTree>
    <p:extLst>
      <p:ext uri="{BB962C8B-B14F-4D97-AF65-F5344CB8AC3E}">
        <p14:creationId xmlns:p14="http://schemas.microsoft.com/office/powerpoint/2010/main" val="21552809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idx="4294967295"/>
          </p:nvPr>
        </p:nvSpPr>
        <p:spPr>
          <a:xfrm>
            <a:off x="107950" y="0"/>
            <a:ext cx="8928100" cy="1635645"/>
          </a:xfrm>
          <a:prstGeom prst="rect">
            <a:avLst/>
          </a:prstGeom>
        </p:spPr>
        <p:txBody>
          <a:bodyPr anchor="ctr">
            <a:normAutofit/>
          </a:bodyPr>
          <a:lstStyle/>
          <a:p>
            <a:r>
              <a:rPr lang="en-US" sz="2800" b="1" dirty="0" err="1">
                <a:solidFill>
                  <a:srgbClr val="8D503B"/>
                </a:solidFill>
              </a:rPr>
              <a:t>Những</a:t>
            </a:r>
            <a:r>
              <a:rPr lang="en-US" sz="2800" b="1" dirty="0">
                <a:solidFill>
                  <a:srgbClr val="8D503B"/>
                </a:solidFill>
              </a:rPr>
              <a:t> </a:t>
            </a:r>
            <a:r>
              <a:rPr lang="en-US" sz="2800" b="1" dirty="0" err="1">
                <a:solidFill>
                  <a:srgbClr val="8D503B"/>
                </a:solidFill>
              </a:rPr>
              <a:t>tương</a:t>
            </a:r>
            <a:r>
              <a:rPr lang="en-US" sz="2800" b="1" dirty="0">
                <a:solidFill>
                  <a:srgbClr val="8D503B"/>
                </a:solidFill>
              </a:rPr>
              <a:t> </a:t>
            </a:r>
            <a:r>
              <a:rPr lang="en-US" sz="2800" b="1" dirty="0" err="1">
                <a:solidFill>
                  <a:srgbClr val="8D503B"/>
                </a:solidFill>
              </a:rPr>
              <a:t>tự</a:t>
            </a:r>
            <a:r>
              <a:rPr lang="en-US" sz="2800" b="1" dirty="0">
                <a:solidFill>
                  <a:srgbClr val="8D503B"/>
                </a:solidFill>
              </a:rPr>
              <a:t> </a:t>
            </a:r>
            <a:r>
              <a:rPr lang="en-US" sz="2800" b="1" dirty="0" err="1">
                <a:solidFill>
                  <a:srgbClr val="8D503B"/>
                </a:solidFill>
              </a:rPr>
              <a:t>lịch</a:t>
            </a:r>
            <a:r>
              <a:rPr lang="en-US" sz="2800" b="1" dirty="0">
                <a:solidFill>
                  <a:srgbClr val="8D503B"/>
                </a:solidFill>
              </a:rPr>
              <a:t> </a:t>
            </a:r>
            <a:r>
              <a:rPr lang="en-US" sz="2800" b="1" dirty="0" err="1">
                <a:solidFill>
                  <a:srgbClr val="8D503B"/>
                </a:solidFill>
              </a:rPr>
              <a:t>sử</a:t>
            </a:r>
            <a:r>
              <a:rPr lang="en-US" sz="2800" b="1" dirty="0">
                <a:solidFill>
                  <a:srgbClr val="8D503B"/>
                </a:solidFill>
              </a:rPr>
              <a:t> </a:t>
            </a:r>
            <a:r>
              <a:rPr lang="en-US" sz="2800" b="1" dirty="0" err="1">
                <a:solidFill>
                  <a:srgbClr val="8D503B"/>
                </a:solidFill>
              </a:rPr>
              <a:t>phản</a:t>
            </a:r>
            <a:r>
              <a:rPr lang="en-US" sz="2800" b="1" dirty="0">
                <a:solidFill>
                  <a:srgbClr val="8D503B"/>
                </a:solidFill>
              </a:rPr>
              <a:t> </a:t>
            </a:r>
            <a:r>
              <a:rPr lang="en-US" sz="2800" b="1" dirty="0" err="1">
                <a:solidFill>
                  <a:srgbClr val="8D503B"/>
                </a:solidFill>
              </a:rPr>
              <a:t>ánh</a:t>
            </a:r>
            <a:r>
              <a:rPr lang="en-US" sz="2800" b="1" dirty="0">
                <a:solidFill>
                  <a:srgbClr val="8D503B"/>
                </a:solidFill>
              </a:rPr>
              <a:t> </a:t>
            </a:r>
            <a:r>
              <a:rPr lang="en-US" sz="2800" b="1" dirty="0" err="1">
                <a:solidFill>
                  <a:srgbClr val="8D503B"/>
                </a:solidFill>
              </a:rPr>
              <a:t>một</a:t>
            </a:r>
            <a:r>
              <a:rPr lang="en-US" sz="2800" b="1" dirty="0">
                <a:solidFill>
                  <a:srgbClr val="8D503B"/>
                </a:solidFill>
              </a:rPr>
              <a:t> </a:t>
            </a:r>
            <a:r>
              <a:rPr lang="en-US" sz="2800" b="1" dirty="0" err="1">
                <a:solidFill>
                  <a:srgbClr val="8D503B"/>
                </a:solidFill>
              </a:rPr>
              <a:t>phần</a:t>
            </a:r>
            <a:r>
              <a:rPr lang="en-US" sz="2800" b="1" dirty="0">
                <a:solidFill>
                  <a:srgbClr val="8D503B"/>
                </a:solidFill>
              </a:rPr>
              <a:t> </a:t>
            </a:r>
            <a:r>
              <a:rPr lang="en-US" sz="2800" b="1" dirty="0" err="1">
                <a:solidFill>
                  <a:srgbClr val="8D503B"/>
                </a:solidFill>
              </a:rPr>
              <a:t>các</a:t>
            </a:r>
            <a:r>
              <a:rPr lang="en-US" sz="2800" b="1" dirty="0">
                <a:solidFill>
                  <a:srgbClr val="8D503B"/>
                </a:solidFill>
              </a:rPr>
              <a:t> </a:t>
            </a:r>
            <a:r>
              <a:rPr lang="en-US" sz="2800" b="1" dirty="0" err="1">
                <a:solidFill>
                  <a:srgbClr val="8D503B"/>
                </a:solidFill>
              </a:rPr>
              <a:t>hiện</a:t>
            </a:r>
            <a:r>
              <a:rPr lang="en-US" sz="2800" b="1" dirty="0">
                <a:solidFill>
                  <a:srgbClr val="8D503B"/>
                </a:solidFill>
              </a:rPr>
              <a:t> </a:t>
            </a:r>
            <a:r>
              <a:rPr lang="en-US" sz="2800" b="1" dirty="0" err="1">
                <a:solidFill>
                  <a:srgbClr val="8D503B"/>
                </a:solidFill>
              </a:rPr>
              <a:t>tượng</a:t>
            </a:r>
            <a:r>
              <a:rPr lang="en-US" sz="2800" b="1" dirty="0">
                <a:solidFill>
                  <a:srgbClr val="8D503B"/>
                </a:solidFill>
              </a:rPr>
              <a:t> </a:t>
            </a:r>
            <a:r>
              <a:rPr lang="en-US" sz="2800" b="1" dirty="0" err="1">
                <a:solidFill>
                  <a:srgbClr val="8D503B"/>
                </a:solidFill>
              </a:rPr>
              <a:t>hậu</a:t>
            </a:r>
            <a:r>
              <a:rPr lang="en-US" sz="2800" b="1" dirty="0">
                <a:solidFill>
                  <a:srgbClr val="8D503B"/>
                </a:solidFill>
              </a:rPr>
              <a:t> </a:t>
            </a:r>
            <a:r>
              <a:rPr lang="en-US" sz="2800" b="1" dirty="0" err="1">
                <a:solidFill>
                  <a:srgbClr val="8D503B"/>
                </a:solidFill>
              </a:rPr>
              <a:t>cộng</a:t>
            </a:r>
            <a:r>
              <a:rPr lang="en-US" sz="2800" b="1" dirty="0">
                <a:solidFill>
                  <a:srgbClr val="8D503B"/>
                </a:solidFill>
              </a:rPr>
              <a:t> </a:t>
            </a:r>
            <a:r>
              <a:rPr lang="en-US" sz="2800" b="1" dirty="0" err="1">
                <a:solidFill>
                  <a:srgbClr val="8D503B"/>
                </a:solidFill>
              </a:rPr>
              <a:t>sản</a:t>
            </a:r>
            <a:endParaRPr lang="hu-HU" sz="2800" b="1" dirty="0">
              <a:solidFill>
                <a:srgbClr val="8D503B"/>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846444749"/>
              </p:ext>
            </p:extLst>
          </p:nvPr>
        </p:nvGraphicFramePr>
        <p:xfrm>
          <a:off x="467544" y="1635646"/>
          <a:ext cx="2520726" cy="2510604"/>
        </p:xfrm>
        <a:graphic>
          <a:graphicData uri="http://schemas.openxmlformats.org/drawingml/2006/table">
            <a:tbl>
              <a:tblPr firstRow="1" bandRow="1">
                <a:tableStyleId>{5C22544A-7EE6-4342-B048-85BDC9FD1C3A}</a:tableStyleId>
              </a:tblPr>
              <a:tblGrid>
                <a:gridCol w="2520726">
                  <a:extLst>
                    <a:ext uri="{9D8B030D-6E8A-4147-A177-3AD203B41FA5}">
                      <a16:colId xmlns:a16="http://schemas.microsoft.com/office/drawing/2014/main" val="20000"/>
                    </a:ext>
                  </a:extLst>
                </a:gridCol>
              </a:tblGrid>
              <a:tr h="566700">
                <a:tc>
                  <a:txBody>
                    <a:bodyPr/>
                    <a:lstStyle/>
                    <a:p>
                      <a:pPr marL="0" algn="ctr" defTabSz="914400" rtl="0" eaLnBrk="1" latinLnBrk="0" hangingPunct="1">
                        <a:lnSpc>
                          <a:spcPct val="100000"/>
                        </a:lnSpc>
                      </a:pPr>
                      <a:r>
                        <a:rPr lang="hu-HU" sz="2000" b="1" kern="1200" dirty="0">
                          <a:solidFill>
                            <a:srgbClr val="50412C"/>
                          </a:solidFill>
                          <a:latin typeface="+mn-lt"/>
                          <a:ea typeface="+mn-ea"/>
                          <a:cs typeface="+mn-cs"/>
                        </a:rPr>
                        <a:t>chủ nghĩa phong kiến-mới</a:t>
                      </a:r>
                      <a:endParaRPr lang="en-GB" sz="20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1809564">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err="1">
                          <a:solidFill>
                            <a:srgbClr val="50412C"/>
                          </a:solidFill>
                          <a:latin typeface="+mn-lt"/>
                          <a:ea typeface="+mn-ea"/>
                          <a:cs typeface="+mn-cs"/>
                        </a:rPr>
                        <a:t>phá</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hủy</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các</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sự</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tự</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trị</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xã</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hội</a:t>
                      </a:r>
                      <a:endParaRPr lang="en-US" sz="1800" b="1" kern="1200" dirty="0">
                        <a:solidFill>
                          <a:srgbClr val="50412C"/>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err="1">
                          <a:solidFill>
                            <a:srgbClr val="50412C"/>
                          </a:solidFill>
                          <a:latin typeface="+mn-lt"/>
                          <a:ea typeface="+mn-ea"/>
                          <a:cs typeface="+mn-cs"/>
                        </a:rPr>
                        <a:t>mạng</a:t>
                      </a:r>
                      <a:r>
                        <a:rPr lang="en-US" sz="1800" b="1" kern="1200" dirty="0">
                          <a:solidFill>
                            <a:srgbClr val="50412C"/>
                          </a:solidFill>
                          <a:latin typeface="+mn-lt"/>
                          <a:ea typeface="+mn-ea"/>
                          <a:cs typeface="+mn-cs"/>
                        </a:rPr>
                        <a:t> </a:t>
                      </a:r>
                      <a:r>
                        <a:rPr lang="en-US" sz="1800" b="1" kern="1200" dirty="0" err="1">
                          <a:solidFill>
                            <a:srgbClr val="50412C"/>
                          </a:solidFill>
                          <a:latin typeface="+mn-lt"/>
                          <a:ea typeface="+mn-ea"/>
                          <a:cs typeface="+mn-cs"/>
                        </a:rPr>
                        <a:t>thứ</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bậc</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của</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các</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chư</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hầu</a:t>
                      </a:r>
                      <a:r>
                        <a:rPr lang="en-US" sz="1800" b="1" kern="1200" baseline="0" dirty="0">
                          <a:solidFill>
                            <a:srgbClr val="50412C"/>
                          </a:solidFill>
                          <a:latin typeface="+mn-lt"/>
                          <a:ea typeface="+mn-ea"/>
                          <a:cs typeface="+mn-cs"/>
                        </a:rPr>
                        <a:t>”</a:t>
                      </a:r>
                      <a:r>
                        <a:rPr lang="hu-HU" sz="1800" b="1" kern="1200" dirty="0">
                          <a:solidFill>
                            <a:srgbClr val="50412C"/>
                          </a:solidFill>
                          <a:latin typeface="+mn-lt"/>
                          <a:ea typeface="+mn-ea"/>
                          <a:cs typeface="+mn-cs"/>
                        </a:rPr>
                        <a:t>, </a:t>
                      </a:r>
                      <a:r>
                        <a:rPr lang="en-US" sz="1800" b="1" kern="1200" dirty="0">
                          <a:solidFill>
                            <a:srgbClr val="50412C"/>
                          </a:solidFill>
                          <a:latin typeface="+mn-lt"/>
                          <a:ea typeface="+mn-ea"/>
                          <a:cs typeface="+mn-cs"/>
                        </a:rPr>
                        <a:t>“</a:t>
                      </a:r>
                      <a:r>
                        <a:rPr lang="en-US" sz="1800" b="1" kern="1200" dirty="0" err="1">
                          <a:solidFill>
                            <a:srgbClr val="50412C"/>
                          </a:solidFill>
                          <a:latin typeface="+mn-lt"/>
                          <a:ea typeface="+mn-ea"/>
                          <a:cs typeface="+mn-cs"/>
                        </a:rPr>
                        <a:t>nam</a:t>
                      </a:r>
                      <a:r>
                        <a:rPr lang="en-US" sz="1800" b="1" kern="1200" dirty="0">
                          <a:solidFill>
                            <a:srgbClr val="50412C"/>
                          </a:solidFill>
                          <a:latin typeface="+mn-lt"/>
                          <a:ea typeface="+mn-ea"/>
                          <a:cs typeface="+mn-cs"/>
                        </a:rPr>
                        <a:t> </a:t>
                      </a:r>
                      <a:r>
                        <a:rPr lang="en-US" sz="1800" b="1" kern="1200" dirty="0" err="1">
                          <a:solidFill>
                            <a:srgbClr val="50412C"/>
                          </a:solidFill>
                          <a:latin typeface="+mn-lt"/>
                          <a:ea typeface="+mn-ea"/>
                          <a:cs typeface="+mn-cs"/>
                        </a:rPr>
                        <a:t>tước</a:t>
                      </a:r>
                      <a:r>
                        <a:rPr lang="hu-HU" sz="1800" b="1" kern="1200" dirty="0">
                          <a:solidFill>
                            <a:srgbClr val="50412C"/>
                          </a:solidFill>
                          <a:latin typeface="+mn-lt"/>
                          <a:ea typeface="+mn-ea"/>
                          <a:cs typeface="+mn-cs"/>
                        </a:rPr>
                        <a:t>”</a:t>
                      </a:r>
                      <a:r>
                        <a:rPr lang="en-US" sz="1800" b="1" kern="1200" dirty="0">
                          <a:solidFill>
                            <a:srgbClr val="50412C"/>
                          </a:solidFill>
                          <a:latin typeface="+mn-lt"/>
                          <a:ea typeface="+mn-ea"/>
                          <a:cs typeface="+mn-cs"/>
                        </a:rPr>
                        <a:t>, “</a:t>
                      </a:r>
                      <a:r>
                        <a:rPr lang="en-US" sz="1800" b="1" kern="1200" dirty="0" err="1">
                          <a:solidFill>
                            <a:srgbClr val="50412C"/>
                          </a:solidFill>
                          <a:latin typeface="+mn-lt"/>
                          <a:ea typeface="+mn-ea"/>
                          <a:cs typeface="+mn-cs"/>
                        </a:rPr>
                        <a:t>tiểu</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vương</a:t>
                      </a:r>
                      <a:r>
                        <a:rPr lang="hu-HU" sz="1800" b="1" kern="1200" dirty="0">
                          <a:solidFill>
                            <a:srgbClr val="50412C"/>
                          </a:solidFill>
                          <a:latin typeface="+mn-lt"/>
                          <a:ea typeface="+mn-ea"/>
                          <a:cs typeface="+mn-cs"/>
                        </a:rPr>
                        <a:t>” và </a:t>
                      </a:r>
                      <a:r>
                        <a:rPr lang="en-US" sz="1800" b="1" kern="1200" dirty="0">
                          <a:solidFill>
                            <a:srgbClr val="50412C"/>
                          </a:solidFill>
                          <a:latin typeface="+mn-lt"/>
                          <a:ea typeface="+mn-ea"/>
                          <a:cs typeface="+mn-cs"/>
                        </a:rPr>
                        <a:t>“</a:t>
                      </a:r>
                      <a:r>
                        <a:rPr lang="en-US" sz="1800" b="1" kern="1200" dirty="0" err="1">
                          <a:solidFill>
                            <a:srgbClr val="50412C"/>
                          </a:solidFill>
                          <a:latin typeface="+mn-lt"/>
                          <a:ea typeface="+mn-ea"/>
                          <a:cs typeface="+mn-cs"/>
                        </a:rPr>
                        <a:t>người</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hầu</a:t>
                      </a:r>
                      <a:r>
                        <a:rPr lang="hu-HU" sz="1800" b="1" kern="1200" dirty="0">
                          <a:solidFill>
                            <a:srgbClr val="50412C"/>
                          </a:solidFill>
                          <a:latin typeface="+mn-lt"/>
                          <a:ea typeface="+mn-ea"/>
                          <a:cs typeface="+mn-cs"/>
                        </a:rPr>
                        <a:t>”</a:t>
                      </a:r>
                      <a:endParaRPr lang="en-US" sz="1800" b="1" kern="1200" dirty="0">
                        <a:solidFill>
                          <a:srgbClr val="50412C"/>
                        </a:solidFill>
                        <a:latin typeface="+mn-lt"/>
                        <a:ea typeface="+mn-ea"/>
                        <a:cs typeface="+mn-cs"/>
                      </a:endParaRPr>
                    </a:p>
                  </a:txBody>
                  <a:tcP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graphicFrame>
        <p:nvGraphicFramePr>
          <p:cNvPr id="6" name="Таблица 5"/>
          <p:cNvGraphicFramePr>
            <a:graphicFrameLocks noGrp="1"/>
          </p:cNvGraphicFramePr>
          <p:nvPr>
            <p:extLst>
              <p:ext uri="{D42A27DB-BD31-4B8C-83A1-F6EECF244321}">
                <p14:modId xmlns:p14="http://schemas.microsoft.com/office/powerpoint/2010/main" val="75179954"/>
              </p:ext>
            </p:extLst>
          </p:nvPr>
        </p:nvGraphicFramePr>
        <p:xfrm>
          <a:off x="3347864" y="1635647"/>
          <a:ext cx="2448272" cy="2527145"/>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tblGrid>
              <a:tr h="550159">
                <a:tc>
                  <a:txBody>
                    <a:bodyPr/>
                    <a:lstStyle/>
                    <a:p>
                      <a:pPr algn="ctr">
                        <a:lnSpc>
                          <a:spcPct val="100000"/>
                        </a:lnSpc>
                      </a:pPr>
                      <a:r>
                        <a:rPr lang="hu-HU" sz="2000" b="1" kern="1200" dirty="0">
                          <a:solidFill>
                            <a:srgbClr val="50412C"/>
                          </a:solidFill>
                          <a:latin typeface="+mn-lt"/>
                          <a:ea typeface="+mn-ea"/>
                          <a:cs typeface="+mn-cs"/>
                        </a:rPr>
                        <a:t>chủ nghĩa phát xít-mới</a:t>
                      </a:r>
                      <a:endParaRPr lang="en-GB" sz="2000" b="1" kern="1200" dirty="0">
                        <a:solidFill>
                          <a:srgbClr val="50412C"/>
                        </a:solidFill>
                        <a:latin typeface="+mn-lt"/>
                        <a:ea typeface="+mn-ea"/>
                        <a:cs typeface="+mn-cs"/>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1826105">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err="1">
                          <a:solidFill>
                            <a:srgbClr val="50412C"/>
                          </a:solidFill>
                          <a:latin typeface="+mn-lt"/>
                          <a:ea typeface="+mn-ea"/>
                          <a:cs typeface="+mn-cs"/>
                        </a:rPr>
                        <a:t>thù</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hận</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người</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nước</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ngoài</a:t>
                      </a:r>
                      <a:endParaRPr lang="en-GB" sz="1800" b="1" kern="1200" dirty="0">
                        <a:solidFill>
                          <a:srgbClr val="50412C"/>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err="1">
                          <a:solidFill>
                            <a:srgbClr val="50412C"/>
                          </a:solidFill>
                          <a:latin typeface="+mn-lt"/>
                          <a:ea typeface="+mn-ea"/>
                          <a:cs typeface="+mn-cs"/>
                        </a:rPr>
                        <a:t>chủ</a:t>
                      </a:r>
                      <a:r>
                        <a:rPr lang="en-US" sz="1800" b="1" kern="1200" dirty="0">
                          <a:solidFill>
                            <a:srgbClr val="50412C"/>
                          </a:solidFill>
                          <a:latin typeface="+mn-lt"/>
                          <a:ea typeface="+mn-ea"/>
                          <a:cs typeface="+mn-cs"/>
                        </a:rPr>
                        <a:t> </a:t>
                      </a:r>
                      <a:r>
                        <a:rPr lang="en-US" sz="1800" b="1" kern="1200" dirty="0" err="1">
                          <a:solidFill>
                            <a:srgbClr val="50412C"/>
                          </a:solidFill>
                          <a:latin typeface="+mn-lt"/>
                          <a:ea typeface="+mn-ea"/>
                          <a:cs typeface="+mn-cs"/>
                        </a:rPr>
                        <a:t>nghĩa</a:t>
                      </a:r>
                      <a:r>
                        <a:rPr lang="en-US" sz="1800" b="1" kern="1200" dirty="0">
                          <a:solidFill>
                            <a:srgbClr val="50412C"/>
                          </a:solidFill>
                          <a:latin typeface="+mn-lt"/>
                          <a:ea typeface="+mn-ea"/>
                          <a:cs typeface="+mn-cs"/>
                        </a:rPr>
                        <a:t> </a:t>
                      </a:r>
                      <a:r>
                        <a:rPr lang="en-US" sz="1800" b="1" kern="1200" dirty="0" err="1">
                          <a:solidFill>
                            <a:srgbClr val="50412C"/>
                          </a:solidFill>
                          <a:latin typeface="+mn-lt"/>
                          <a:ea typeface="+mn-ea"/>
                          <a:cs typeface="+mn-cs"/>
                        </a:rPr>
                        <a:t>bài</a:t>
                      </a:r>
                      <a:r>
                        <a:rPr lang="en-US" sz="1800" b="1" kern="1200" baseline="0" dirty="0">
                          <a:solidFill>
                            <a:srgbClr val="50412C"/>
                          </a:solidFill>
                          <a:latin typeface="+mn-lt"/>
                          <a:ea typeface="+mn-ea"/>
                          <a:cs typeface="+mn-cs"/>
                        </a:rPr>
                        <a:t> do </a:t>
                      </a:r>
                      <a:r>
                        <a:rPr lang="en-US" sz="1800" b="1" kern="1200" baseline="0" dirty="0" err="1">
                          <a:solidFill>
                            <a:srgbClr val="50412C"/>
                          </a:solidFill>
                          <a:latin typeface="+mn-lt"/>
                          <a:ea typeface="+mn-ea"/>
                          <a:cs typeface="+mn-cs"/>
                        </a:rPr>
                        <a:t>thái</a:t>
                      </a:r>
                      <a:endParaRPr lang="en-GB" sz="1800" b="1" kern="1200" dirty="0">
                        <a:solidFill>
                          <a:srgbClr val="50412C"/>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err="1">
                          <a:solidFill>
                            <a:srgbClr val="50412C"/>
                          </a:solidFill>
                          <a:latin typeface="+mn-lt"/>
                          <a:ea typeface="+mn-ea"/>
                          <a:cs typeface="+mn-cs"/>
                        </a:rPr>
                        <a:t>sùng</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bái</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thủ</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lĩnh</a:t>
                      </a:r>
                      <a:endParaRPr lang="en-GB" sz="1800" b="1" kern="1200" dirty="0">
                        <a:solidFill>
                          <a:srgbClr val="50412C"/>
                        </a:solidFill>
                        <a:latin typeface="+mn-lt"/>
                        <a:ea typeface="+mn-ea"/>
                        <a:cs typeface="+mn-cs"/>
                      </a:endParaRPr>
                    </a:p>
                  </a:txBody>
                  <a:tcP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3824577866"/>
              </p:ext>
            </p:extLst>
          </p:nvPr>
        </p:nvGraphicFramePr>
        <p:xfrm>
          <a:off x="6156176" y="1635647"/>
          <a:ext cx="2448272" cy="2510604"/>
        </p:xfrm>
        <a:graphic>
          <a:graphicData uri="http://schemas.openxmlformats.org/drawingml/2006/table">
            <a:tbl>
              <a:tblPr firstRow="1" bandRow="1">
                <a:tableStyleId>{5C22544A-7EE6-4342-B048-85BDC9FD1C3A}</a:tableStyleId>
              </a:tblPr>
              <a:tblGrid>
                <a:gridCol w="2448272">
                  <a:extLst>
                    <a:ext uri="{9D8B030D-6E8A-4147-A177-3AD203B41FA5}">
                      <a16:colId xmlns:a16="http://schemas.microsoft.com/office/drawing/2014/main" val="20000"/>
                    </a:ext>
                  </a:extLst>
                </a:gridCol>
              </a:tblGrid>
              <a:tr h="566700">
                <a:tc>
                  <a:txBody>
                    <a:bodyPr/>
                    <a:lstStyle/>
                    <a:p>
                      <a:pPr algn="ctr">
                        <a:lnSpc>
                          <a:spcPct val="100000"/>
                        </a:lnSpc>
                      </a:pPr>
                      <a:r>
                        <a:rPr lang="en-GB" sz="2000" dirty="0" err="1">
                          <a:solidFill>
                            <a:srgbClr val="50412C"/>
                          </a:solidFill>
                          <a:latin typeface="+mn-lt"/>
                        </a:rPr>
                        <a:t>chủ</a:t>
                      </a:r>
                      <a:r>
                        <a:rPr lang="en-GB" sz="2000" dirty="0">
                          <a:solidFill>
                            <a:srgbClr val="50412C"/>
                          </a:solidFill>
                          <a:latin typeface="+mn-lt"/>
                        </a:rPr>
                        <a:t> </a:t>
                      </a:r>
                      <a:r>
                        <a:rPr lang="en-GB" sz="2000" dirty="0" err="1">
                          <a:solidFill>
                            <a:srgbClr val="50412C"/>
                          </a:solidFill>
                          <a:latin typeface="+mn-lt"/>
                        </a:rPr>
                        <a:t>nghĩa</a:t>
                      </a:r>
                      <a:r>
                        <a:rPr lang="en-GB" sz="2000" dirty="0">
                          <a:solidFill>
                            <a:srgbClr val="50412C"/>
                          </a:solidFill>
                          <a:latin typeface="+mn-lt"/>
                        </a:rPr>
                        <a:t> </a:t>
                      </a:r>
                      <a:r>
                        <a:rPr lang="en-GB" sz="2000" dirty="0" err="1">
                          <a:solidFill>
                            <a:srgbClr val="50412C"/>
                          </a:solidFill>
                          <a:latin typeface="+mn-lt"/>
                        </a:rPr>
                        <a:t>cộng</a:t>
                      </a:r>
                      <a:r>
                        <a:rPr lang="en-GB" sz="2000" dirty="0">
                          <a:solidFill>
                            <a:srgbClr val="50412C"/>
                          </a:solidFill>
                          <a:latin typeface="+mn-lt"/>
                        </a:rPr>
                        <a:t> </a:t>
                      </a:r>
                      <a:r>
                        <a:rPr lang="en-GB" sz="2000" dirty="0" err="1">
                          <a:solidFill>
                            <a:srgbClr val="50412C"/>
                          </a:solidFill>
                          <a:latin typeface="+mn-lt"/>
                        </a:rPr>
                        <a:t>sản-mới</a:t>
                      </a:r>
                      <a:endParaRPr lang="en-GB" sz="2000" dirty="0">
                        <a:solidFill>
                          <a:srgbClr val="50412C"/>
                        </a:solidFill>
                        <a:latin typeface="+mn-lt"/>
                      </a:endParaRPr>
                    </a:p>
                  </a:txBody>
                  <a:tcPr anchor="ct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6B95A1">
                        <a:alpha val="50000"/>
                      </a:srgbClr>
                    </a:solidFill>
                  </a:tcPr>
                </a:tc>
                <a:extLst>
                  <a:ext uri="{0D108BD9-81ED-4DB2-BD59-A6C34878D82A}">
                    <a16:rowId xmlns:a16="http://schemas.microsoft.com/office/drawing/2014/main" val="10000"/>
                  </a:ext>
                </a:extLst>
              </a:tr>
              <a:tr h="1809564">
                <a:tc>
                  <a:txBody>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hu-HU" sz="1800" b="1" kern="1200" dirty="0">
                          <a:solidFill>
                            <a:srgbClr val="50412C"/>
                          </a:solidFill>
                          <a:latin typeface="+mn-lt"/>
                          <a:ea typeface="+mn-ea"/>
                          <a:cs typeface="+mn-cs"/>
                        </a:rPr>
                        <a:t>mục đích luận</a:t>
                      </a:r>
                      <a:endParaRPr lang="ru-RU" sz="1800" b="1" kern="1200" dirty="0">
                        <a:solidFill>
                          <a:srgbClr val="50412C"/>
                        </a:solidFill>
                        <a:latin typeface="+mn-lt"/>
                        <a:ea typeface="+mn-ea"/>
                        <a:cs typeface="+mn-cs"/>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kern="1200" dirty="0">
                          <a:solidFill>
                            <a:srgbClr val="50412C"/>
                          </a:solidFill>
                          <a:latin typeface="+mn-lt"/>
                          <a:ea typeface="+mn-ea"/>
                          <a:cs typeface="+mn-cs"/>
                        </a:rPr>
                        <a:t>can </a:t>
                      </a:r>
                      <a:r>
                        <a:rPr lang="en-US" sz="1800" b="1" kern="1200" dirty="0" err="1">
                          <a:solidFill>
                            <a:srgbClr val="50412C"/>
                          </a:solidFill>
                          <a:latin typeface="+mn-lt"/>
                          <a:ea typeface="+mn-ea"/>
                          <a:cs typeface="+mn-cs"/>
                        </a:rPr>
                        <a:t>thiệp</a:t>
                      </a:r>
                      <a:r>
                        <a:rPr lang="en-US" sz="1800" b="1" kern="1200" baseline="0" dirty="0">
                          <a:solidFill>
                            <a:srgbClr val="50412C"/>
                          </a:solidFill>
                          <a:latin typeface="+mn-lt"/>
                          <a:ea typeface="+mn-ea"/>
                          <a:cs typeface="+mn-cs"/>
                        </a:rPr>
                        <a:t> n</a:t>
                      </a:r>
                      <a:r>
                        <a:rPr lang="vi-VN" sz="1800" b="1" kern="1200" baseline="0" dirty="0">
                          <a:solidFill>
                            <a:srgbClr val="50412C"/>
                          </a:solidFill>
                          <a:latin typeface="+mn-lt"/>
                          <a:ea typeface="+mn-ea"/>
                          <a:cs typeface="+mn-cs"/>
                        </a:rPr>
                        <a:t>hà nước</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quá</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nhiều</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vào</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nền</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kinh</a:t>
                      </a:r>
                      <a:r>
                        <a:rPr lang="en-US" sz="1800" b="1" kern="1200" baseline="0" dirty="0">
                          <a:solidFill>
                            <a:srgbClr val="50412C"/>
                          </a:solidFill>
                          <a:latin typeface="+mn-lt"/>
                          <a:ea typeface="+mn-ea"/>
                          <a:cs typeface="+mn-cs"/>
                        </a:rPr>
                        <a:t> </a:t>
                      </a:r>
                      <a:r>
                        <a:rPr lang="en-US" sz="1800" b="1" kern="1200" baseline="0" dirty="0" err="1">
                          <a:solidFill>
                            <a:srgbClr val="50412C"/>
                          </a:solidFill>
                          <a:latin typeface="+mn-lt"/>
                          <a:ea typeface="+mn-ea"/>
                          <a:cs typeface="+mn-cs"/>
                        </a:rPr>
                        <a:t>tế</a:t>
                      </a:r>
                      <a:endParaRPr lang="en-GB" sz="1800" b="1" kern="1200" dirty="0">
                        <a:solidFill>
                          <a:srgbClr val="50412C"/>
                        </a:solidFill>
                        <a:latin typeface="+mn-lt"/>
                        <a:ea typeface="+mn-ea"/>
                        <a:cs typeface="+mn-cs"/>
                      </a:endParaRPr>
                    </a:p>
                  </a:txBody>
                  <a:tcPr>
                    <a:lnL w="1270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12700" cap="flat" cmpd="sng" algn="ctr">
                      <a:solidFill>
                        <a:srgbClr val="B3AA9D"/>
                      </a:solidFill>
                      <a:prstDash val="solid"/>
                      <a:round/>
                      <a:headEnd type="none" w="med" len="med"/>
                      <a:tailEnd type="none" w="med" len="med"/>
                    </a:lnB>
                    <a:lnTlToBr w="12700" cmpd="sng">
                      <a:noFill/>
                      <a:prstDash val="solid"/>
                    </a:lnTlToBr>
                    <a:lnBlToTr w="12700" cmpd="sng">
                      <a:noFill/>
                      <a:prstDash val="solid"/>
                    </a:lnBlToTr>
                    <a:solidFill>
                      <a:srgbClr val="EFEAE4">
                        <a:alpha val="60000"/>
                      </a:srgbClr>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78483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195486"/>
            <a:ext cx="8928100" cy="987425"/>
          </a:xfrm>
        </p:spPr>
        <p:txBody>
          <a:bodyPr>
            <a:noAutofit/>
          </a:bodyPr>
          <a:lstStyle/>
          <a:p>
            <a:pPr lvl="0"/>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Mạng</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lưới</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bảo</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trợ</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một</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kim</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tự</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tháp</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hậu</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cộng</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sản</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không</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thể</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được</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xem</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là</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giai</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cấp</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vì</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giai</a:t>
            </a:r>
            <a:r>
              <a:rPr lang="en-US" sz="2400" dirty="0">
                <a:solidFill>
                  <a:schemeClr val="accent2"/>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chemeClr val="accent2"/>
                </a:solidFill>
                <a:latin typeface="Open Sans" panose="020B0606030504020204" pitchFamily="34" charset="0"/>
                <a:ea typeface="Open Sans" panose="020B0606030504020204" pitchFamily="34" charset="0"/>
                <a:cs typeface="Open Sans" panose="020B0606030504020204" pitchFamily="34" charset="0"/>
              </a:rPr>
              <a:t>cấp</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 name="Tartalom helye 2"/>
          <p:cNvSpPr>
            <a:spLocks noGrp="1"/>
          </p:cNvSpPr>
          <p:nvPr>
            <p:ph idx="1"/>
          </p:nvPr>
        </p:nvSpPr>
        <p:spPr>
          <a:xfrm>
            <a:off x="468313" y="1347465"/>
            <a:ext cx="8207376" cy="3744565"/>
          </a:xfrm>
        </p:spPr>
        <p:txBody>
          <a:bodyPr>
            <a:noAutofit/>
          </a:bodyPr>
          <a:lstStyle/>
          <a:p>
            <a:pPr lvl="0">
              <a:spcBef>
                <a:spcPts val="0"/>
              </a:spcBef>
              <a:spcAft>
                <a:spcPts val="1000"/>
              </a:spcAft>
              <a:buClr>
                <a:srgbClr val="4D7C84"/>
              </a:buClr>
              <a:buFont typeface="Wingdings" pitchFamily="2" charset="2"/>
              <a:buChar char="Ø"/>
            </a:pPr>
            <a:r>
              <a:rPr lang="en-US" sz="1800" dirty="0" err="1">
                <a:solidFill>
                  <a:srgbClr val="50412C"/>
                </a:solidFill>
              </a:rPr>
              <a:t>Về</a:t>
            </a:r>
            <a:r>
              <a:rPr lang="en-US" sz="1800" dirty="0">
                <a:solidFill>
                  <a:srgbClr val="50412C"/>
                </a:solidFill>
              </a:rPr>
              <a:t> </a:t>
            </a:r>
            <a:r>
              <a:rPr lang="en-US" sz="1800" dirty="0" err="1">
                <a:solidFill>
                  <a:srgbClr val="50412C"/>
                </a:solidFill>
              </a:rPr>
              <a:t>cơ</a:t>
            </a:r>
            <a:r>
              <a:rPr lang="en-US" sz="1800" dirty="0">
                <a:solidFill>
                  <a:srgbClr val="50412C"/>
                </a:solidFill>
              </a:rPr>
              <a:t> bản </a:t>
            </a:r>
            <a:r>
              <a:rPr lang="en-US" sz="1800" dirty="0" err="1">
                <a:solidFill>
                  <a:srgbClr val="50412C"/>
                </a:solidFill>
              </a:rPr>
              <a:t>là</a:t>
            </a:r>
            <a:r>
              <a:rPr lang="en-US" sz="1800" dirty="0">
                <a:solidFill>
                  <a:srgbClr val="50412C"/>
                </a:solidFill>
              </a:rPr>
              <a:t> </a:t>
            </a:r>
            <a:r>
              <a:rPr lang="en-US" sz="1800" dirty="0" err="1">
                <a:solidFill>
                  <a:srgbClr val="50412C"/>
                </a:solidFill>
              </a:rPr>
              <a:t>hiện</a:t>
            </a:r>
            <a:r>
              <a:rPr lang="en-US" sz="1800" dirty="0">
                <a:solidFill>
                  <a:srgbClr val="50412C"/>
                </a:solidFill>
              </a:rPr>
              <a:t> </a:t>
            </a:r>
            <a:r>
              <a:rPr lang="en-US" sz="1800" dirty="0" err="1">
                <a:solidFill>
                  <a:srgbClr val="50412C"/>
                </a:solidFill>
              </a:rPr>
              <a:t>tượng</a:t>
            </a:r>
            <a:r>
              <a:rPr lang="en-US" sz="1800" dirty="0">
                <a:solidFill>
                  <a:srgbClr val="50412C"/>
                </a:solidFill>
              </a:rPr>
              <a:t> </a:t>
            </a:r>
            <a:r>
              <a:rPr lang="en-US" sz="1800" dirty="0" err="1">
                <a:solidFill>
                  <a:srgbClr val="50412C"/>
                </a:solidFill>
              </a:rPr>
              <a:t>kinh</a:t>
            </a:r>
            <a:r>
              <a:rPr lang="en-US" sz="1800" dirty="0">
                <a:solidFill>
                  <a:srgbClr val="50412C"/>
                </a:solidFill>
              </a:rPr>
              <a:t> </a:t>
            </a:r>
            <a:r>
              <a:rPr lang="en-US" sz="1800" dirty="0" err="1">
                <a:solidFill>
                  <a:srgbClr val="50412C"/>
                </a:solidFill>
              </a:rPr>
              <a:t>tế</a:t>
            </a:r>
            <a:r>
              <a:rPr lang="hu-HU" sz="1800" dirty="0">
                <a:solidFill>
                  <a:srgbClr val="50412C"/>
                </a:solidFill>
              </a:rPr>
              <a:t>, </a:t>
            </a:r>
            <a:r>
              <a:rPr lang="en-US" sz="1800" dirty="0" err="1">
                <a:solidFill>
                  <a:srgbClr val="50412C"/>
                </a:solidFill>
              </a:rPr>
              <a:t>mà</a:t>
            </a:r>
            <a:r>
              <a:rPr lang="en-US" sz="1800" dirty="0">
                <a:solidFill>
                  <a:srgbClr val="50412C"/>
                </a:solidFill>
              </a:rPr>
              <a:t> n</a:t>
            </a:r>
            <a:r>
              <a:rPr lang="vi-VN" sz="1800" dirty="0">
                <a:solidFill>
                  <a:srgbClr val="50412C"/>
                </a:solidFill>
              </a:rPr>
              <a:t>hững người</a:t>
            </a:r>
            <a:r>
              <a:rPr lang="en-US" sz="1800" dirty="0">
                <a:solidFill>
                  <a:srgbClr val="50412C"/>
                </a:solidFill>
              </a:rPr>
              <a:t> </a:t>
            </a:r>
            <a:r>
              <a:rPr lang="en-US" sz="1800" b="1" dirty="0" err="1">
                <a:solidFill>
                  <a:srgbClr val="50412C"/>
                </a:solidFill>
              </a:rPr>
              <a:t>có</a:t>
            </a:r>
            <a:r>
              <a:rPr lang="en-US" sz="1800" b="1" dirty="0">
                <a:solidFill>
                  <a:srgbClr val="50412C"/>
                </a:solidFill>
              </a:rPr>
              <a:t> </a:t>
            </a:r>
            <a:r>
              <a:rPr lang="en-US" sz="1800" b="1" dirty="0" err="1">
                <a:solidFill>
                  <a:srgbClr val="50412C"/>
                </a:solidFill>
              </a:rPr>
              <a:t>địa</a:t>
            </a:r>
            <a:r>
              <a:rPr lang="en-US" sz="1800" b="1" dirty="0">
                <a:solidFill>
                  <a:srgbClr val="50412C"/>
                </a:solidFill>
              </a:rPr>
              <a:t> </a:t>
            </a:r>
            <a:r>
              <a:rPr lang="en-US" sz="1800" b="1" dirty="0" err="1">
                <a:solidFill>
                  <a:srgbClr val="50412C"/>
                </a:solidFill>
              </a:rPr>
              <a:t>vị</a:t>
            </a:r>
            <a:r>
              <a:rPr lang="en-US" sz="1800" b="1" dirty="0">
                <a:solidFill>
                  <a:srgbClr val="50412C"/>
                </a:solidFill>
              </a:rPr>
              <a:t> </a:t>
            </a:r>
            <a:r>
              <a:rPr lang="en-US" sz="1800" b="1" dirty="0" err="1">
                <a:solidFill>
                  <a:srgbClr val="50412C"/>
                </a:solidFill>
              </a:rPr>
              <a:t>kinh</a:t>
            </a:r>
            <a:r>
              <a:rPr lang="en-US" sz="1800" b="1" dirty="0">
                <a:solidFill>
                  <a:srgbClr val="50412C"/>
                </a:solidFill>
              </a:rPr>
              <a:t> </a:t>
            </a:r>
            <a:r>
              <a:rPr lang="en-US" sz="1800" b="1" dirty="0" err="1">
                <a:solidFill>
                  <a:srgbClr val="50412C"/>
                </a:solidFill>
              </a:rPr>
              <a:t>tế</a:t>
            </a:r>
            <a:r>
              <a:rPr lang="en-US" sz="1800" b="1" dirty="0">
                <a:solidFill>
                  <a:srgbClr val="50412C"/>
                </a:solidFill>
              </a:rPr>
              <a:t> </a:t>
            </a:r>
            <a:r>
              <a:rPr lang="en-US" sz="1800" b="1" dirty="0" err="1">
                <a:solidFill>
                  <a:srgbClr val="50412C"/>
                </a:solidFill>
              </a:rPr>
              <a:t>giống</a:t>
            </a:r>
            <a:r>
              <a:rPr lang="en-US" sz="1800" b="1" dirty="0">
                <a:solidFill>
                  <a:srgbClr val="50412C"/>
                </a:solidFill>
              </a:rPr>
              <a:t> </a:t>
            </a:r>
            <a:r>
              <a:rPr lang="en-US" sz="1800" b="1" dirty="0" err="1">
                <a:solidFill>
                  <a:srgbClr val="50412C"/>
                </a:solidFill>
              </a:rPr>
              <a:t>nhau</a:t>
            </a:r>
            <a:r>
              <a:rPr lang="en-US" sz="1800" dirty="0">
                <a:solidFill>
                  <a:srgbClr val="50412C"/>
                </a:solidFill>
              </a:rPr>
              <a:t> </a:t>
            </a:r>
            <a:r>
              <a:rPr lang="en-US" sz="1800" dirty="0" err="1">
                <a:solidFill>
                  <a:srgbClr val="50412C"/>
                </a:solidFill>
              </a:rPr>
              <a:t>gắn</a:t>
            </a:r>
            <a:r>
              <a:rPr lang="en-US" sz="1800" dirty="0">
                <a:solidFill>
                  <a:srgbClr val="50412C"/>
                </a:solidFill>
              </a:rPr>
              <a:t> </a:t>
            </a:r>
            <a:r>
              <a:rPr lang="en-US" sz="1800" dirty="0" err="1">
                <a:solidFill>
                  <a:srgbClr val="50412C"/>
                </a:solidFill>
              </a:rPr>
              <a:t>bó</a:t>
            </a:r>
            <a:r>
              <a:rPr lang="en-US" sz="1800" dirty="0">
                <a:solidFill>
                  <a:srgbClr val="50412C"/>
                </a:solidFill>
              </a:rPr>
              <a:t> lại </a:t>
            </a:r>
            <a:r>
              <a:rPr lang="en-US" sz="1800" dirty="0" err="1">
                <a:solidFill>
                  <a:srgbClr val="50412C"/>
                </a:solidFill>
              </a:rPr>
              <a:t>bên</a:t>
            </a:r>
            <a:r>
              <a:rPr lang="en-US" sz="1800" dirty="0">
                <a:solidFill>
                  <a:srgbClr val="50412C"/>
                </a:solidFill>
              </a:rPr>
              <a:t> </a:t>
            </a:r>
            <a:r>
              <a:rPr lang="en-US" sz="1800" dirty="0" err="1">
                <a:solidFill>
                  <a:srgbClr val="50412C"/>
                </a:solidFill>
              </a:rPr>
              <a:t>trong</a:t>
            </a:r>
            <a:r>
              <a:rPr lang="en-US" sz="1800" dirty="0">
                <a:solidFill>
                  <a:srgbClr val="50412C"/>
                </a:solidFill>
              </a:rPr>
              <a:t> </a:t>
            </a:r>
            <a:r>
              <a:rPr lang="en-US" sz="1800" dirty="0" err="1">
                <a:solidFill>
                  <a:srgbClr val="50412C"/>
                </a:solidFill>
              </a:rPr>
              <a:t>xã</a:t>
            </a:r>
            <a:r>
              <a:rPr lang="en-US" sz="1800" dirty="0">
                <a:solidFill>
                  <a:srgbClr val="50412C"/>
                </a:solidFill>
              </a:rPr>
              <a:t> </a:t>
            </a:r>
            <a:r>
              <a:rPr lang="en-US" sz="1800" dirty="0" err="1">
                <a:solidFill>
                  <a:srgbClr val="50412C"/>
                </a:solidFill>
              </a:rPr>
              <a:t>hội</a:t>
            </a:r>
            <a:r>
              <a:rPr lang="en-US" sz="1800" dirty="0">
                <a:solidFill>
                  <a:srgbClr val="50412C"/>
                </a:solidFill>
              </a:rPr>
              <a:t> t</a:t>
            </a:r>
            <a:r>
              <a:rPr lang="vi-VN" sz="1800" dirty="0">
                <a:solidFill>
                  <a:srgbClr val="50412C"/>
                </a:solidFill>
              </a:rPr>
              <a:t>ư bản</a:t>
            </a:r>
            <a:r>
              <a:rPr lang="en-US" sz="1800" dirty="0">
                <a:solidFill>
                  <a:srgbClr val="50412C"/>
                </a:solidFill>
              </a:rPr>
              <a:t> </a:t>
            </a:r>
            <a:r>
              <a:rPr lang="en-US" sz="1800" dirty="0" err="1">
                <a:solidFill>
                  <a:srgbClr val="50412C"/>
                </a:solidFill>
              </a:rPr>
              <a:t>chủ</a:t>
            </a:r>
            <a:r>
              <a:rPr lang="en-US" sz="1800" dirty="0">
                <a:solidFill>
                  <a:srgbClr val="50412C"/>
                </a:solidFill>
              </a:rPr>
              <a:t> </a:t>
            </a:r>
            <a:r>
              <a:rPr lang="en-US" sz="1800" dirty="0" err="1">
                <a:solidFill>
                  <a:srgbClr val="50412C"/>
                </a:solidFill>
              </a:rPr>
              <a:t>nghĩa</a:t>
            </a:r>
            <a:r>
              <a:rPr lang="en-US" sz="1800" dirty="0">
                <a:solidFill>
                  <a:srgbClr val="50412C"/>
                </a:solidFill>
              </a:rPr>
              <a:t> </a:t>
            </a:r>
            <a:r>
              <a:rPr lang="en-US" sz="1800" dirty="0" err="1">
                <a:solidFill>
                  <a:srgbClr val="50412C"/>
                </a:solidFill>
              </a:rPr>
              <a:t>dựa</a:t>
            </a:r>
            <a:r>
              <a:rPr lang="en-US" sz="1800" dirty="0">
                <a:solidFill>
                  <a:srgbClr val="50412C"/>
                </a:solidFill>
              </a:rPr>
              <a:t> </a:t>
            </a:r>
            <a:r>
              <a:rPr lang="en-US" sz="1800" dirty="0" err="1">
                <a:solidFill>
                  <a:srgbClr val="50412C"/>
                </a:solidFill>
              </a:rPr>
              <a:t>vào</a:t>
            </a:r>
            <a:r>
              <a:rPr lang="en-US" sz="1800" dirty="0">
                <a:solidFill>
                  <a:srgbClr val="50412C"/>
                </a:solidFill>
              </a:rPr>
              <a:t> </a:t>
            </a:r>
            <a:r>
              <a:rPr lang="en-US" sz="1800" dirty="0" err="1">
                <a:solidFill>
                  <a:srgbClr val="50412C"/>
                </a:solidFill>
              </a:rPr>
              <a:t>quyền</a:t>
            </a:r>
            <a:r>
              <a:rPr lang="en-US" sz="1800" dirty="0">
                <a:solidFill>
                  <a:srgbClr val="50412C"/>
                </a:solidFill>
              </a:rPr>
              <a:t> </a:t>
            </a:r>
            <a:r>
              <a:rPr lang="en-US" sz="1800" dirty="0" err="1">
                <a:solidFill>
                  <a:srgbClr val="50412C"/>
                </a:solidFill>
              </a:rPr>
              <a:t>bình</a:t>
            </a:r>
            <a:r>
              <a:rPr lang="en-US" sz="1800" dirty="0">
                <a:solidFill>
                  <a:srgbClr val="50412C"/>
                </a:solidFill>
              </a:rPr>
              <a:t> </a:t>
            </a:r>
            <a:r>
              <a:rPr lang="en-US" sz="1800" dirty="0" err="1">
                <a:solidFill>
                  <a:srgbClr val="50412C"/>
                </a:solidFill>
              </a:rPr>
              <a:t>đẳng</a:t>
            </a:r>
            <a:r>
              <a:rPr lang="en-US" sz="1800" dirty="0">
                <a:solidFill>
                  <a:srgbClr val="50412C"/>
                </a:solidFill>
              </a:rPr>
              <a:t>;</a:t>
            </a:r>
          </a:p>
          <a:p>
            <a:pPr lvl="0">
              <a:spcBef>
                <a:spcPts val="0"/>
              </a:spcBef>
              <a:spcAft>
                <a:spcPts val="1000"/>
              </a:spcAft>
              <a:buClr>
                <a:srgbClr val="4D7C84"/>
              </a:buClr>
              <a:buFont typeface="Wingdings" pitchFamily="2" charset="2"/>
              <a:buChar char="Ø"/>
            </a:pPr>
            <a:r>
              <a:rPr lang="en-US" sz="1800" dirty="0" err="1">
                <a:solidFill>
                  <a:srgbClr val="50412C"/>
                </a:solidFill>
              </a:rPr>
              <a:t>Các</a:t>
            </a:r>
            <a:r>
              <a:rPr lang="en-US" sz="1800" dirty="0">
                <a:solidFill>
                  <a:srgbClr val="50412C"/>
                </a:solidFill>
              </a:rPr>
              <a:t> </a:t>
            </a:r>
            <a:r>
              <a:rPr lang="en-US" sz="1800" dirty="0" err="1">
                <a:solidFill>
                  <a:srgbClr val="50412C"/>
                </a:solidFill>
              </a:rPr>
              <a:t>quan</a:t>
            </a:r>
            <a:r>
              <a:rPr lang="en-US" sz="1800" dirty="0">
                <a:solidFill>
                  <a:srgbClr val="50412C"/>
                </a:solidFill>
              </a:rPr>
              <a:t> </a:t>
            </a:r>
            <a:r>
              <a:rPr lang="en-US" sz="1800" dirty="0" err="1">
                <a:solidFill>
                  <a:srgbClr val="50412C"/>
                </a:solidFill>
              </a:rPr>
              <a:t>hệ</a:t>
            </a:r>
            <a:r>
              <a:rPr lang="en-US" sz="1800" dirty="0">
                <a:solidFill>
                  <a:srgbClr val="50412C"/>
                </a:solidFill>
              </a:rPr>
              <a:t> </a:t>
            </a:r>
            <a:r>
              <a:rPr lang="en-US" sz="1800" dirty="0" err="1">
                <a:solidFill>
                  <a:srgbClr val="50412C"/>
                </a:solidFill>
              </a:rPr>
              <a:t>giữa</a:t>
            </a:r>
            <a:r>
              <a:rPr lang="en-US" sz="1800" dirty="0">
                <a:solidFill>
                  <a:srgbClr val="50412C"/>
                </a:solidFill>
              </a:rPr>
              <a:t> </a:t>
            </a:r>
            <a:r>
              <a:rPr lang="en-US" sz="1800" dirty="0" err="1">
                <a:solidFill>
                  <a:srgbClr val="50412C"/>
                </a:solidFill>
              </a:rPr>
              <a:t>các</a:t>
            </a:r>
            <a:r>
              <a:rPr lang="en-US" sz="1800" dirty="0">
                <a:solidFill>
                  <a:srgbClr val="50412C"/>
                </a:solidFill>
              </a:rPr>
              <a:t> </a:t>
            </a:r>
            <a:r>
              <a:rPr lang="en-US" sz="1800" dirty="0" err="1">
                <a:solidFill>
                  <a:srgbClr val="50412C"/>
                </a:solidFill>
              </a:rPr>
              <a:t>thành</a:t>
            </a:r>
            <a:r>
              <a:rPr lang="en-US" sz="1800" dirty="0">
                <a:solidFill>
                  <a:srgbClr val="50412C"/>
                </a:solidFill>
              </a:rPr>
              <a:t> </a:t>
            </a:r>
            <a:r>
              <a:rPr lang="en-US" sz="1800" dirty="0" err="1">
                <a:solidFill>
                  <a:srgbClr val="50412C"/>
                </a:solidFill>
              </a:rPr>
              <a:t>viên</a:t>
            </a:r>
            <a:r>
              <a:rPr lang="en-US" sz="1800" dirty="0">
                <a:solidFill>
                  <a:srgbClr val="50412C"/>
                </a:solidFill>
              </a:rPr>
              <a:t> </a:t>
            </a:r>
            <a:r>
              <a:rPr lang="en-US" sz="1800" dirty="0" err="1">
                <a:solidFill>
                  <a:srgbClr val="50412C"/>
                </a:solidFill>
              </a:rPr>
              <a:t>giai</a:t>
            </a:r>
            <a:r>
              <a:rPr lang="en-US" sz="1800" dirty="0">
                <a:solidFill>
                  <a:srgbClr val="50412C"/>
                </a:solidFill>
              </a:rPr>
              <a:t> </a:t>
            </a:r>
            <a:r>
              <a:rPr lang="en-US" sz="1800" dirty="0" err="1">
                <a:solidFill>
                  <a:srgbClr val="50412C"/>
                </a:solidFill>
              </a:rPr>
              <a:t>cấp</a:t>
            </a:r>
            <a:r>
              <a:rPr lang="en-US" sz="1800" dirty="0">
                <a:solidFill>
                  <a:srgbClr val="50412C"/>
                </a:solidFill>
              </a:rPr>
              <a:t> </a:t>
            </a:r>
            <a:r>
              <a:rPr lang="en-US" sz="1800" dirty="0" err="1">
                <a:solidFill>
                  <a:srgbClr val="50412C"/>
                </a:solidFill>
              </a:rPr>
              <a:t>là</a:t>
            </a:r>
            <a:r>
              <a:rPr lang="en-US" sz="1800"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quan</a:t>
            </a:r>
            <a:r>
              <a:rPr lang="en-US" sz="1800" b="1" dirty="0">
                <a:solidFill>
                  <a:srgbClr val="50412C"/>
                </a:solidFill>
              </a:rPr>
              <a:t> </a:t>
            </a:r>
            <a:r>
              <a:rPr lang="en-US" sz="1800" b="1" dirty="0" err="1">
                <a:solidFill>
                  <a:srgbClr val="50412C"/>
                </a:solidFill>
              </a:rPr>
              <a:t>hệ</a:t>
            </a:r>
            <a:r>
              <a:rPr lang="en-US" sz="1800" b="1" dirty="0">
                <a:solidFill>
                  <a:srgbClr val="50412C"/>
                </a:solidFill>
              </a:rPr>
              <a:t> </a:t>
            </a:r>
            <a:r>
              <a:rPr lang="en-US" sz="1800" b="1" dirty="0" err="1">
                <a:solidFill>
                  <a:srgbClr val="50412C"/>
                </a:solidFill>
              </a:rPr>
              <a:t>ngang</a:t>
            </a:r>
            <a:r>
              <a:rPr lang="hu-HU"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phải</a:t>
            </a:r>
            <a:r>
              <a:rPr lang="en-US" sz="1800" dirty="0">
                <a:solidFill>
                  <a:srgbClr val="50412C"/>
                </a:solidFill>
              </a:rPr>
              <a:t> </a:t>
            </a:r>
            <a:r>
              <a:rPr lang="en-US" sz="1800" dirty="0" err="1">
                <a:solidFill>
                  <a:srgbClr val="50412C"/>
                </a:solidFill>
              </a:rPr>
              <a:t>các</a:t>
            </a:r>
            <a:r>
              <a:rPr lang="en-US" sz="1800" dirty="0">
                <a:solidFill>
                  <a:srgbClr val="50412C"/>
                </a:solidFill>
              </a:rPr>
              <a:t> </a:t>
            </a:r>
            <a:r>
              <a:rPr lang="en-US" sz="1800" dirty="0" err="1">
                <a:solidFill>
                  <a:srgbClr val="50412C"/>
                </a:solidFill>
              </a:rPr>
              <a:t>quan</a:t>
            </a:r>
            <a:r>
              <a:rPr lang="en-US" sz="1800" dirty="0">
                <a:solidFill>
                  <a:srgbClr val="50412C"/>
                </a:solidFill>
              </a:rPr>
              <a:t> </a:t>
            </a:r>
            <a:r>
              <a:rPr lang="en-US" sz="1800" dirty="0" err="1">
                <a:solidFill>
                  <a:srgbClr val="50412C"/>
                </a:solidFill>
              </a:rPr>
              <a:t>hệ</a:t>
            </a:r>
            <a:r>
              <a:rPr lang="en-US" sz="1800" dirty="0">
                <a:solidFill>
                  <a:srgbClr val="50412C"/>
                </a:solidFill>
              </a:rPr>
              <a:t> </a:t>
            </a:r>
            <a:r>
              <a:rPr lang="en-US" sz="1800" dirty="0" err="1">
                <a:solidFill>
                  <a:srgbClr val="50412C"/>
                </a:solidFill>
              </a:rPr>
              <a:t>dọc</a:t>
            </a:r>
            <a:r>
              <a:rPr lang="hu-HU" sz="1800" dirty="0">
                <a:solidFill>
                  <a:srgbClr val="50412C"/>
                </a:solidFill>
              </a:rPr>
              <a:t>, </a:t>
            </a:r>
            <a:r>
              <a:rPr lang="en-US" sz="1800" dirty="0" err="1">
                <a:solidFill>
                  <a:srgbClr val="50412C"/>
                </a:solidFill>
              </a:rPr>
              <a:t>có</a:t>
            </a:r>
            <a:r>
              <a:rPr lang="en-US" sz="1800" dirty="0">
                <a:solidFill>
                  <a:srgbClr val="50412C"/>
                </a:solidFill>
              </a:rPr>
              <a:t> </a:t>
            </a:r>
            <a:r>
              <a:rPr lang="en-US" sz="1800" dirty="0" err="1">
                <a:solidFill>
                  <a:srgbClr val="50412C"/>
                </a:solidFill>
              </a:rPr>
              <a:t>thứ</a:t>
            </a:r>
            <a:r>
              <a:rPr lang="en-US" sz="1800" dirty="0">
                <a:solidFill>
                  <a:srgbClr val="50412C"/>
                </a:solidFill>
              </a:rPr>
              <a:t> </a:t>
            </a:r>
            <a:r>
              <a:rPr lang="en-US" sz="1800" dirty="0" err="1">
                <a:solidFill>
                  <a:srgbClr val="50412C"/>
                </a:solidFill>
              </a:rPr>
              <a:t>bậc</a:t>
            </a:r>
            <a:r>
              <a:rPr lang="en-US" sz="1800" dirty="0">
                <a:solidFill>
                  <a:srgbClr val="50412C"/>
                </a:solidFill>
              </a:rPr>
              <a:t>;</a:t>
            </a:r>
            <a:endParaRPr lang="hu-HU" sz="1800" dirty="0">
              <a:solidFill>
                <a:srgbClr val="50412C"/>
              </a:solidFill>
            </a:endParaRPr>
          </a:p>
          <a:p>
            <a:pPr lvl="0">
              <a:spcBef>
                <a:spcPts val="0"/>
              </a:spcBef>
              <a:spcAft>
                <a:spcPts val="1000"/>
              </a:spcAft>
              <a:buClr>
                <a:srgbClr val="4D7C84"/>
              </a:buClr>
              <a:buFont typeface="Wingdings" pitchFamily="2" charset="2"/>
              <a:buChar char="Ø"/>
            </a:pPr>
            <a:r>
              <a:rPr lang="en-US" sz="1800" dirty="0" err="1">
                <a:solidFill>
                  <a:srgbClr val="50412C"/>
                </a:solidFill>
              </a:rPr>
              <a:t>Sự</a:t>
            </a:r>
            <a:r>
              <a:rPr lang="en-US" sz="1800" dirty="0">
                <a:solidFill>
                  <a:srgbClr val="50412C"/>
                </a:solidFill>
              </a:rPr>
              <a:t> </a:t>
            </a:r>
            <a:r>
              <a:rPr lang="en-US" sz="1800" dirty="0" err="1">
                <a:solidFill>
                  <a:srgbClr val="50412C"/>
                </a:solidFill>
              </a:rPr>
              <a:t>gắn</a:t>
            </a:r>
            <a:r>
              <a:rPr lang="en-US" sz="1800" dirty="0">
                <a:solidFill>
                  <a:srgbClr val="50412C"/>
                </a:solidFill>
              </a:rPr>
              <a:t> </a:t>
            </a:r>
            <a:r>
              <a:rPr lang="en-US" sz="1800" dirty="0" err="1">
                <a:solidFill>
                  <a:srgbClr val="50412C"/>
                </a:solidFill>
              </a:rPr>
              <a:t>kết</a:t>
            </a:r>
            <a:r>
              <a:rPr lang="en-US" sz="1800" dirty="0">
                <a:solidFill>
                  <a:srgbClr val="50412C"/>
                </a:solidFill>
              </a:rPr>
              <a:t> </a:t>
            </a:r>
            <a:r>
              <a:rPr lang="en-US" sz="1800" dirty="0" err="1">
                <a:solidFill>
                  <a:srgbClr val="50412C"/>
                </a:solidFill>
              </a:rPr>
              <a:t>của</a:t>
            </a:r>
            <a:r>
              <a:rPr lang="en-US" sz="1800" dirty="0">
                <a:solidFill>
                  <a:srgbClr val="50412C"/>
                </a:solidFill>
              </a:rPr>
              <a:t> </a:t>
            </a:r>
            <a:r>
              <a:rPr lang="en-US" sz="1800" dirty="0" err="1">
                <a:solidFill>
                  <a:srgbClr val="50412C"/>
                </a:solidFill>
              </a:rPr>
              <a:t>giai</a:t>
            </a:r>
            <a:r>
              <a:rPr lang="en-US" sz="1800" dirty="0">
                <a:solidFill>
                  <a:srgbClr val="50412C"/>
                </a:solidFill>
              </a:rPr>
              <a:t> </a:t>
            </a:r>
            <a:r>
              <a:rPr lang="en-US" sz="1800" dirty="0" err="1">
                <a:solidFill>
                  <a:srgbClr val="50412C"/>
                </a:solidFill>
              </a:rPr>
              <a:t>cấp</a:t>
            </a:r>
            <a:r>
              <a:rPr lang="en-US" sz="1800" dirty="0">
                <a:solidFill>
                  <a:srgbClr val="50412C"/>
                </a:solidFill>
              </a:rPr>
              <a:t> </a:t>
            </a:r>
            <a:r>
              <a:rPr lang="en-US" sz="1800" dirty="0" err="1">
                <a:solidFill>
                  <a:srgbClr val="50412C"/>
                </a:solidFill>
              </a:rPr>
              <a:t>dựa</a:t>
            </a:r>
            <a:r>
              <a:rPr lang="en-US" sz="1800" dirty="0">
                <a:solidFill>
                  <a:srgbClr val="50412C"/>
                </a:solidFill>
              </a:rPr>
              <a:t> </a:t>
            </a:r>
            <a:r>
              <a:rPr lang="en-US" sz="1800" dirty="0" err="1">
                <a:solidFill>
                  <a:srgbClr val="50412C"/>
                </a:solidFill>
              </a:rPr>
              <a:t>vào</a:t>
            </a:r>
            <a:r>
              <a:rPr lang="en-US" sz="1800" dirty="0">
                <a:solidFill>
                  <a:srgbClr val="50412C"/>
                </a:solidFill>
              </a:rPr>
              <a:t> </a:t>
            </a:r>
            <a:r>
              <a:rPr lang="en-US" sz="1800" b="1" dirty="0">
                <a:solidFill>
                  <a:srgbClr val="50412C"/>
                </a:solidFill>
              </a:rPr>
              <a:t>ý </a:t>
            </a:r>
            <a:r>
              <a:rPr lang="en-US" sz="1800" b="1" dirty="0" err="1">
                <a:solidFill>
                  <a:srgbClr val="50412C"/>
                </a:solidFill>
              </a:rPr>
              <a:t>thức</a:t>
            </a:r>
            <a:r>
              <a:rPr lang="en-US" sz="1800" b="1" dirty="0">
                <a:solidFill>
                  <a:srgbClr val="50412C"/>
                </a:solidFill>
              </a:rPr>
              <a:t> </a:t>
            </a:r>
            <a:r>
              <a:rPr lang="en-US" sz="1800" b="1" dirty="0" err="1">
                <a:solidFill>
                  <a:srgbClr val="50412C"/>
                </a:solidFill>
              </a:rPr>
              <a:t>giai</a:t>
            </a:r>
            <a:r>
              <a:rPr lang="en-US" sz="1800" b="1" dirty="0">
                <a:solidFill>
                  <a:srgbClr val="50412C"/>
                </a:solidFill>
              </a:rPr>
              <a:t> </a:t>
            </a:r>
            <a:r>
              <a:rPr lang="en-US" sz="1800" b="1" dirty="0" err="1">
                <a:solidFill>
                  <a:srgbClr val="50412C"/>
                </a:solidFill>
              </a:rPr>
              <a:t>cấp</a:t>
            </a:r>
            <a:r>
              <a:rPr lang="en-US" sz="1800" b="1" dirty="0">
                <a:solidFill>
                  <a:srgbClr val="50412C"/>
                </a:solidFill>
              </a:rPr>
              <a:t> </a:t>
            </a:r>
            <a:r>
              <a:rPr lang="en-US" sz="1800" dirty="0">
                <a:solidFill>
                  <a:srgbClr val="50412C"/>
                </a:solidFill>
              </a:rPr>
              <a:t>hay bản </a:t>
            </a:r>
            <a:r>
              <a:rPr lang="en-US" sz="1800" dirty="0" err="1">
                <a:solidFill>
                  <a:srgbClr val="50412C"/>
                </a:solidFill>
              </a:rPr>
              <a:t>sắc</a:t>
            </a:r>
            <a:r>
              <a:rPr lang="en-US" sz="1800" dirty="0">
                <a:solidFill>
                  <a:srgbClr val="50412C"/>
                </a:solidFill>
              </a:rPr>
              <a:t> </a:t>
            </a:r>
            <a:r>
              <a:rPr lang="en-US" sz="1800" dirty="0" err="1">
                <a:solidFill>
                  <a:srgbClr val="50412C"/>
                </a:solidFill>
              </a:rPr>
              <a:t>giai</a:t>
            </a:r>
            <a:r>
              <a:rPr lang="en-US" sz="1800" dirty="0">
                <a:solidFill>
                  <a:srgbClr val="50412C"/>
                </a:solidFill>
              </a:rPr>
              <a:t> </a:t>
            </a:r>
            <a:r>
              <a:rPr lang="en-US" sz="1800" dirty="0" err="1">
                <a:solidFill>
                  <a:srgbClr val="50412C"/>
                </a:solidFill>
              </a:rPr>
              <a:t>cấp</a:t>
            </a:r>
            <a:r>
              <a:rPr lang="en-US" sz="1800" dirty="0">
                <a:solidFill>
                  <a:srgbClr val="50412C"/>
                </a:solidFill>
              </a:rPr>
              <a:t>, </a:t>
            </a:r>
            <a:r>
              <a:rPr lang="en-US" sz="1800" dirty="0" err="1">
                <a:solidFill>
                  <a:srgbClr val="50412C"/>
                </a:solidFill>
              </a:rPr>
              <a:t>chứ</a:t>
            </a:r>
            <a:r>
              <a:rPr lang="en-US"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phải</a:t>
            </a:r>
            <a:r>
              <a:rPr lang="en-US" sz="1800" dirty="0">
                <a:solidFill>
                  <a:srgbClr val="50412C"/>
                </a:solidFill>
              </a:rPr>
              <a:t> </a:t>
            </a:r>
            <a:r>
              <a:rPr lang="en-US" sz="1800" dirty="0" err="1">
                <a:solidFill>
                  <a:srgbClr val="50412C"/>
                </a:solidFill>
              </a:rPr>
              <a:t>vào</a:t>
            </a:r>
            <a:r>
              <a:rPr lang="en-US" sz="1800" dirty="0">
                <a:solidFill>
                  <a:srgbClr val="50412C"/>
                </a:solidFill>
              </a:rPr>
              <a:t> </a:t>
            </a:r>
            <a:r>
              <a:rPr lang="en-US" sz="1800" dirty="0" err="1">
                <a:solidFill>
                  <a:srgbClr val="50412C"/>
                </a:solidFill>
              </a:rPr>
              <a:t>sự</a:t>
            </a:r>
            <a:r>
              <a:rPr lang="en-US" sz="1800" dirty="0">
                <a:solidFill>
                  <a:srgbClr val="50412C"/>
                </a:solidFill>
              </a:rPr>
              <a:t> </a:t>
            </a:r>
            <a:r>
              <a:rPr lang="en-US" sz="1800" dirty="0" err="1">
                <a:solidFill>
                  <a:srgbClr val="50412C"/>
                </a:solidFill>
              </a:rPr>
              <a:t>trung</a:t>
            </a:r>
            <a:r>
              <a:rPr lang="en-US" sz="1800" dirty="0">
                <a:solidFill>
                  <a:srgbClr val="50412C"/>
                </a:solidFill>
              </a:rPr>
              <a:t> </a:t>
            </a:r>
            <a:r>
              <a:rPr lang="en-US" sz="1800" dirty="0" err="1">
                <a:solidFill>
                  <a:srgbClr val="50412C"/>
                </a:solidFill>
              </a:rPr>
              <a:t>thành</a:t>
            </a:r>
            <a:r>
              <a:rPr lang="en-US" sz="1800" dirty="0">
                <a:solidFill>
                  <a:srgbClr val="50412C"/>
                </a:solidFill>
              </a:rPr>
              <a:t> </a:t>
            </a:r>
            <a:r>
              <a:rPr lang="en-US" sz="1800" dirty="0" err="1">
                <a:solidFill>
                  <a:srgbClr val="50412C"/>
                </a:solidFill>
              </a:rPr>
              <a:t>cá</a:t>
            </a:r>
            <a:r>
              <a:rPr lang="en-US" sz="1800" dirty="0">
                <a:solidFill>
                  <a:srgbClr val="50412C"/>
                </a:solidFill>
              </a:rPr>
              <a:t> </a:t>
            </a:r>
            <a:r>
              <a:rPr lang="en-US" sz="1800" dirty="0" err="1">
                <a:solidFill>
                  <a:srgbClr val="50412C"/>
                </a:solidFill>
              </a:rPr>
              <a:t>nhân</a:t>
            </a:r>
            <a:r>
              <a:rPr lang="en-US" sz="1800" dirty="0">
                <a:solidFill>
                  <a:srgbClr val="50412C"/>
                </a:solidFill>
              </a:rPr>
              <a:t>;</a:t>
            </a:r>
          </a:p>
          <a:p>
            <a:pPr lvl="0">
              <a:spcBef>
                <a:spcPts val="0"/>
              </a:spcBef>
              <a:spcAft>
                <a:spcPts val="1000"/>
              </a:spcAft>
              <a:buClr>
                <a:srgbClr val="4D7C84"/>
              </a:buClr>
              <a:buFont typeface="Wingdings" pitchFamily="2" charset="2"/>
              <a:buChar char="Ø"/>
            </a:pPr>
            <a:r>
              <a:rPr lang="en-US" sz="1800" dirty="0" err="1">
                <a:solidFill>
                  <a:srgbClr val="50412C"/>
                </a:solidFill>
              </a:rPr>
              <a:t>Tạo</a:t>
            </a:r>
            <a:r>
              <a:rPr lang="en-US" sz="1800" dirty="0">
                <a:solidFill>
                  <a:srgbClr val="50412C"/>
                </a:solidFill>
              </a:rPr>
              <a:t> </a:t>
            </a:r>
            <a:r>
              <a:rPr lang="en-US" sz="1800" dirty="0" err="1">
                <a:solidFill>
                  <a:srgbClr val="50412C"/>
                </a:solidFill>
              </a:rPr>
              <a:t>ra</a:t>
            </a:r>
            <a:r>
              <a:rPr lang="en-US" sz="1800" dirty="0">
                <a:solidFill>
                  <a:srgbClr val="50412C"/>
                </a:solidFill>
              </a:rPr>
              <a:t> </a:t>
            </a:r>
            <a:r>
              <a:rPr lang="en-US" sz="1800" dirty="0" err="1">
                <a:solidFill>
                  <a:srgbClr val="50412C"/>
                </a:solidFill>
              </a:rPr>
              <a:t>xã</a:t>
            </a:r>
            <a:r>
              <a:rPr lang="en-US" sz="1800" dirty="0">
                <a:solidFill>
                  <a:srgbClr val="50412C"/>
                </a:solidFill>
              </a:rPr>
              <a:t> </a:t>
            </a:r>
            <a:r>
              <a:rPr lang="en-US" sz="1800" dirty="0" err="1">
                <a:solidFill>
                  <a:srgbClr val="50412C"/>
                </a:solidFill>
              </a:rPr>
              <a:t>hội</a:t>
            </a:r>
            <a:r>
              <a:rPr lang="en-US" sz="1800" dirty="0">
                <a:solidFill>
                  <a:srgbClr val="50412C"/>
                </a:solidFill>
              </a:rPr>
              <a:t>, </a:t>
            </a:r>
            <a:r>
              <a:rPr lang="en-US" sz="1800" dirty="0" err="1">
                <a:solidFill>
                  <a:srgbClr val="50412C"/>
                </a:solidFill>
              </a:rPr>
              <a:t>mà</a:t>
            </a:r>
            <a:r>
              <a:rPr lang="en-US" sz="1800" dirty="0">
                <a:solidFill>
                  <a:srgbClr val="50412C"/>
                </a:solidFill>
              </a:rPr>
              <a:t> </a:t>
            </a:r>
            <a:r>
              <a:rPr lang="en-US" sz="1800" dirty="0" err="1">
                <a:solidFill>
                  <a:srgbClr val="50412C"/>
                </a:solidFill>
              </a:rPr>
              <a:t>trong</a:t>
            </a:r>
            <a:r>
              <a:rPr lang="en-US" sz="1800" dirty="0">
                <a:solidFill>
                  <a:srgbClr val="50412C"/>
                </a:solidFill>
              </a:rPr>
              <a:t> </a:t>
            </a:r>
            <a:r>
              <a:rPr lang="en-US" sz="1800" dirty="0" err="1">
                <a:solidFill>
                  <a:srgbClr val="50412C"/>
                </a:solidFill>
              </a:rPr>
              <a:t>đó</a:t>
            </a:r>
            <a:r>
              <a:rPr lang="en-US" sz="1800" dirty="0">
                <a:solidFill>
                  <a:srgbClr val="50412C"/>
                </a:solidFill>
              </a:rPr>
              <a:t> </a:t>
            </a:r>
            <a:r>
              <a:rPr lang="en-US" sz="1800" dirty="0" err="1">
                <a:solidFill>
                  <a:srgbClr val="50412C"/>
                </a:solidFill>
              </a:rPr>
              <a:t>sự</a:t>
            </a:r>
            <a:r>
              <a:rPr lang="en-US" sz="1800" dirty="0">
                <a:solidFill>
                  <a:srgbClr val="50412C"/>
                </a:solidFill>
              </a:rPr>
              <a:t> </a:t>
            </a:r>
            <a:r>
              <a:rPr lang="en-US" sz="1800" dirty="0" err="1">
                <a:solidFill>
                  <a:srgbClr val="50412C"/>
                </a:solidFill>
              </a:rPr>
              <a:t>mặc</a:t>
            </a:r>
            <a:r>
              <a:rPr lang="en-US" sz="1800" dirty="0">
                <a:solidFill>
                  <a:srgbClr val="50412C"/>
                </a:solidFill>
              </a:rPr>
              <a:t> </a:t>
            </a:r>
            <a:r>
              <a:rPr lang="en-US" sz="1800" dirty="0" err="1">
                <a:solidFill>
                  <a:srgbClr val="50412C"/>
                </a:solidFill>
              </a:rPr>
              <a:t>cả</a:t>
            </a:r>
            <a:r>
              <a:rPr lang="en-US" sz="1800" dirty="0">
                <a:solidFill>
                  <a:srgbClr val="50412C"/>
                </a:solidFill>
              </a:rPr>
              <a:t> </a:t>
            </a:r>
            <a:r>
              <a:rPr lang="hu-HU" sz="1800" dirty="0">
                <a:solidFill>
                  <a:srgbClr val="50412C"/>
                </a:solidFill>
              </a:rPr>
              <a:t>tập thể </a:t>
            </a:r>
            <a:r>
              <a:rPr lang="en-US" sz="1800" dirty="0" err="1">
                <a:solidFill>
                  <a:srgbClr val="50412C"/>
                </a:solidFill>
              </a:rPr>
              <a:t>hoạt</a:t>
            </a:r>
            <a:r>
              <a:rPr lang="en-US" sz="1800" dirty="0">
                <a:solidFill>
                  <a:srgbClr val="50412C"/>
                </a:solidFill>
              </a:rPr>
              <a:t> </a:t>
            </a:r>
            <a:r>
              <a:rPr lang="en-US" sz="1800" dirty="0" err="1">
                <a:solidFill>
                  <a:srgbClr val="50412C"/>
                </a:solidFill>
              </a:rPr>
              <a:t>động</a:t>
            </a:r>
            <a:r>
              <a:rPr lang="en-US" sz="1800" dirty="0">
                <a:solidFill>
                  <a:srgbClr val="50412C"/>
                </a:solidFill>
              </a:rPr>
              <a:t> </a:t>
            </a:r>
            <a:r>
              <a:rPr lang="en-US" sz="1800" dirty="0" err="1">
                <a:solidFill>
                  <a:srgbClr val="50412C"/>
                </a:solidFill>
              </a:rPr>
              <a:t>với</a:t>
            </a:r>
            <a:r>
              <a:rPr lang="en-US" sz="1800" dirty="0">
                <a:solidFill>
                  <a:srgbClr val="50412C"/>
                </a:solidFill>
              </a:rPr>
              <a:t> </a:t>
            </a:r>
            <a:r>
              <a:rPr lang="en-US" sz="1800" dirty="0" err="1">
                <a:solidFill>
                  <a:srgbClr val="50412C"/>
                </a:solidFill>
              </a:rPr>
              <a:t>tính</a:t>
            </a:r>
            <a:r>
              <a:rPr lang="en-US" sz="1800" dirty="0">
                <a:solidFill>
                  <a:srgbClr val="50412C"/>
                </a:solidFill>
              </a:rPr>
              <a:t> </a:t>
            </a:r>
            <a:r>
              <a:rPr lang="en-US" sz="1800" dirty="0" err="1">
                <a:solidFill>
                  <a:srgbClr val="50412C"/>
                </a:solidFill>
              </a:rPr>
              <a:t>chất</a:t>
            </a:r>
            <a:r>
              <a:rPr lang="en-US" sz="1800" dirty="0">
                <a:solidFill>
                  <a:srgbClr val="50412C"/>
                </a:solidFill>
              </a:rPr>
              <a:t> </a:t>
            </a:r>
            <a:r>
              <a:rPr lang="en-US" sz="1800" dirty="0" err="1">
                <a:solidFill>
                  <a:srgbClr val="50412C"/>
                </a:solidFill>
              </a:rPr>
              <a:t>tổ</a:t>
            </a:r>
            <a:r>
              <a:rPr lang="en-US" sz="1800" dirty="0">
                <a:solidFill>
                  <a:srgbClr val="50412C"/>
                </a:solidFill>
              </a:rPr>
              <a:t> </a:t>
            </a:r>
            <a:r>
              <a:rPr lang="en-US" sz="1800" dirty="0" err="1">
                <a:solidFill>
                  <a:srgbClr val="50412C"/>
                </a:solidFill>
              </a:rPr>
              <a:t>chức</a:t>
            </a:r>
            <a:r>
              <a:rPr lang="en-US" sz="1800" dirty="0">
                <a:solidFill>
                  <a:srgbClr val="50412C"/>
                </a:solidFill>
              </a:rPr>
              <a:t> </a:t>
            </a:r>
            <a:r>
              <a:rPr lang="en-US" sz="1800" dirty="0" err="1">
                <a:solidFill>
                  <a:srgbClr val="50412C"/>
                </a:solidFill>
              </a:rPr>
              <a:t>địa</a:t>
            </a:r>
            <a:r>
              <a:rPr lang="en-US" sz="1800" dirty="0">
                <a:solidFill>
                  <a:srgbClr val="50412C"/>
                </a:solidFill>
              </a:rPr>
              <a:t> </a:t>
            </a:r>
            <a:r>
              <a:rPr lang="en-US" sz="1800" dirty="0" err="1">
                <a:solidFill>
                  <a:srgbClr val="50412C"/>
                </a:solidFill>
              </a:rPr>
              <a:t>vị</a:t>
            </a:r>
            <a:r>
              <a:rPr lang="en-US" sz="1800" dirty="0">
                <a:solidFill>
                  <a:srgbClr val="50412C"/>
                </a:solidFill>
              </a:rPr>
              <a:t> </a:t>
            </a:r>
            <a:r>
              <a:rPr lang="en-US" sz="1800" dirty="0" err="1">
                <a:solidFill>
                  <a:srgbClr val="50412C"/>
                </a:solidFill>
              </a:rPr>
              <a:t>ngang</a:t>
            </a:r>
            <a:r>
              <a:rPr lang="en-US" sz="1800" dirty="0">
                <a:solidFill>
                  <a:srgbClr val="50412C"/>
                </a:solidFill>
              </a:rPr>
              <a:t>, </a:t>
            </a:r>
            <a:r>
              <a:rPr lang="en-US" sz="1800" dirty="0" err="1">
                <a:solidFill>
                  <a:srgbClr val="50412C"/>
                </a:solidFill>
              </a:rPr>
              <a:t>dựa</a:t>
            </a:r>
            <a:r>
              <a:rPr lang="en-US" sz="1800" dirty="0">
                <a:solidFill>
                  <a:srgbClr val="50412C"/>
                </a:solidFill>
              </a:rPr>
              <a:t> </a:t>
            </a:r>
            <a:r>
              <a:rPr lang="en-US" sz="1800" dirty="0" err="1">
                <a:solidFill>
                  <a:srgbClr val="50412C"/>
                </a:solidFill>
              </a:rPr>
              <a:t>vào</a:t>
            </a:r>
            <a:r>
              <a:rPr lang="en-US" sz="1800" dirty="0">
                <a:solidFill>
                  <a:srgbClr val="50412C"/>
                </a:solidFill>
              </a:rPr>
              <a:t> </a:t>
            </a:r>
            <a:r>
              <a:rPr lang="en-US" sz="1800" dirty="0" err="1">
                <a:solidFill>
                  <a:srgbClr val="50412C"/>
                </a:solidFill>
              </a:rPr>
              <a:t>giai</a:t>
            </a:r>
            <a:r>
              <a:rPr lang="en-US" sz="1800" dirty="0">
                <a:solidFill>
                  <a:srgbClr val="50412C"/>
                </a:solidFill>
              </a:rPr>
              <a:t> </a:t>
            </a:r>
            <a:r>
              <a:rPr lang="en-US" sz="1800" dirty="0" err="1">
                <a:solidFill>
                  <a:srgbClr val="50412C"/>
                </a:solidFill>
              </a:rPr>
              <a:t>cấp</a:t>
            </a:r>
            <a:r>
              <a:rPr lang="en-US" sz="1800" dirty="0">
                <a:solidFill>
                  <a:srgbClr val="50412C"/>
                </a:solidFill>
              </a:rPr>
              <a:t>;</a:t>
            </a:r>
          </a:p>
          <a:p>
            <a:pPr lvl="0">
              <a:spcBef>
                <a:spcPts val="0"/>
              </a:spcBef>
              <a:spcAft>
                <a:spcPts val="1000"/>
              </a:spcAft>
              <a:buClr>
                <a:srgbClr val="4D7C84"/>
              </a:buClr>
              <a:buFont typeface="Wingdings" pitchFamily="2" charset="2"/>
              <a:buChar char="Ø"/>
            </a:pPr>
            <a:r>
              <a:rPr lang="en-US" sz="1800" dirty="0" err="1">
                <a:solidFill>
                  <a:srgbClr val="50412C"/>
                </a:solidFill>
              </a:rPr>
              <a:t>Nó</a:t>
            </a:r>
            <a:r>
              <a:rPr lang="en-US" sz="1800" dirty="0">
                <a:solidFill>
                  <a:srgbClr val="50412C"/>
                </a:solidFill>
              </a:rPr>
              <a:t> </a:t>
            </a:r>
            <a:r>
              <a:rPr lang="en-US" sz="1800" dirty="0" err="1">
                <a:solidFill>
                  <a:srgbClr val="50412C"/>
                </a:solidFill>
              </a:rPr>
              <a:t>giả</a:t>
            </a:r>
            <a:r>
              <a:rPr lang="en-US" sz="1800" dirty="0">
                <a:solidFill>
                  <a:srgbClr val="50412C"/>
                </a:solidFill>
              </a:rPr>
              <a:t> </a:t>
            </a:r>
            <a:r>
              <a:rPr lang="en-US" sz="1800" dirty="0" err="1">
                <a:solidFill>
                  <a:srgbClr val="50412C"/>
                </a:solidFill>
              </a:rPr>
              <a:t>thiết</a:t>
            </a:r>
            <a:r>
              <a:rPr lang="en-US" sz="1800" b="1" dirty="0">
                <a:solidFill>
                  <a:srgbClr val="50412C"/>
                </a:solidFill>
              </a:rPr>
              <a:t> “</a:t>
            </a:r>
            <a:r>
              <a:rPr lang="en-US" sz="1800" b="1" dirty="0" err="1">
                <a:solidFill>
                  <a:srgbClr val="50412C"/>
                </a:solidFill>
              </a:rPr>
              <a:t>xung</a:t>
            </a:r>
            <a:r>
              <a:rPr lang="en-US" sz="1800" b="1" dirty="0">
                <a:solidFill>
                  <a:srgbClr val="50412C"/>
                </a:solidFill>
              </a:rPr>
              <a:t> </a:t>
            </a:r>
            <a:r>
              <a:rPr lang="en-US" sz="1800" b="1" dirty="0" err="1">
                <a:solidFill>
                  <a:srgbClr val="50412C"/>
                </a:solidFill>
              </a:rPr>
              <a:t>đột</a:t>
            </a:r>
            <a:r>
              <a:rPr lang="en-US" sz="1800" b="1" dirty="0">
                <a:solidFill>
                  <a:srgbClr val="50412C"/>
                </a:solidFill>
              </a:rPr>
              <a:t> </a:t>
            </a:r>
            <a:r>
              <a:rPr lang="en-US" sz="1800" b="1" dirty="0" err="1">
                <a:solidFill>
                  <a:srgbClr val="50412C"/>
                </a:solidFill>
              </a:rPr>
              <a:t>giai</a:t>
            </a:r>
            <a:r>
              <a:rPr lang="en-US" sz="1800" b="1" dirty="0">
                <a:solidFill>
                  <a:srgbClr val="50412C"/>
                </a:solidFill>
              </a:rPr>
              <a:t> </a:t>
            </a:r>
            <a:r>
              <a:rPr lang="en-US" sz="1800" b="1" dirty="0" err="1">
                <a:solidFill>
                  <a:srgbClr val="50412C"/>
                </a:solidFill>
              </a:rPr>
              <a:t>cấp</a:t>
            </a:r>
            <a:r>
              <a:rPr lang="hu-HU" sz="1800" b="1" dirty="0">
                <a:solidFill>
                  <a:srgbClr val="50412C"/>
                </a:solidFill>
              </a:rPr>
              <a:t>”, </a:t>
            </a:r>
            <a:r>
              <a:rPr lang="en-US" sz="1800" dirty="0">
                <a:solidFill>
                  <a:srgbClr val="50412C"/>
                </a:solidFill>
              </a:rPr>
              <a:t>“</a:t>
            </a:r>
            <a:r>
              <a:rPr lang="en-US" sz="1800" dirty="0" err="1">
                <a:solidFill>
                  <a:srgbClr val="50412C"/>
                </a:solidFill>
              </a:rPr>
              <a:t>đấu</a:t>
            </a:r>
            <a:r>
              <a:rPr lang="en-US" sz="1800" dirty="0">
                <a:solidFill>
                  <a:srgbClr val="50412C"/>
                </a:solidFill>
              </a:rPr>
              <a:t> </a:t>
            </a:r>
            <a:r>
              <a:rPr lang="en-US" sz="1800" dirty="0" err="1">
                <a:solidFill>
                  <a:srgbClr val="50412C"/>
                </a:solidFill>
              </a:rPr>
              <a:t>tranh</a:t>
            </a:r>
            <a:r>
              <a:rPr lang="en-US" sz="1800" dirty="0">
                <a:solidFill>
                  <a:srgbClr val="50412C"/>
                </a:solidFill>
              </a:rPr>
              <a:t> </a:t>
            </a:r>
            <a:r>
              <a:rPr lang="en-US" sz="1800" dirty="0" err="1">
                <a:solidFill>
                  <a:srgbClr val="50412C"/>
                </a:solidFill>
              </a:rPr>
              <a:t>giai</a:t>
            </a:r>
            <a:r>
              <a:rPr lang="en-US" sz="1800" dirty="0">
                <a:solidFill>
                  <a:srgbClr val="50412C"/>
                </a:solidFill>
              </a:rPr>
              <a:t> </a:t>
            </a:r>
            <a:r>
              <a:rPr lang="en-US" sz="1800" dirty="0" err="1">
                <a:solidFill>
                  <a:srgbClr val="50412C"/>
                </a:solidFill>
              </a:rPr>
              <a:t>cấp</a:t>
            </a:r>
            <a:r>
              <a:rPr lang="hu-HU" sz="1800" dirty="0">
                <a:solidFill>
                  <a:srgbClr val="50412C"/>
                </a:solidFill>
              </a:rPr>
              <a:t>”, </a:t>
            </a:r>
            <a:r>
              <a:rPr lang="en-US" sz="1800" dirty="0" err="1">
                <a:solidFill>
                  <a:srgbClr val="50412C"/>
                </a:solidFill>
              </a:rPr>
              <a:t>chứ</a:t>
            </a:r>
            <a:r>
              <a:rPr lang="en-US"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phải</a:t>
            </a:r>
            <a:r>
              <a:rPr lang="en-US" sz="1800" dirty="0">
                <a:solidFill>
                  <a:srgbClr val="50412C"/>
                </a:solidFill>
              </a:rPr>
              <a:t> </a:t>
            </a:r>
            <a:r>
              <a:rPr lang="en-US" sz="1800" dirty="0" err="1">
                <a:solidFill>
                  <a:srgbClr val="50412C"/>
                </a:solidFill>
              </a:rPr>
              <a:t>việc</a:t>
            </a:r>
            <a:r>
              <a:rPr lang="en-US" sz="1800" dirty="0">
                <a:solidFill>
                  <a:srgbClr val="50412C"/>
                </a:solidFill>
              </a:rPr>
              <a:t> </a:t>
            </a:r>
            <a:r>
              <a:rPr lang="en-US" sz="1800" dirty="0" err="1">
                <a:solidFill>
                  <a:srgbClr val="50412C"/>
                </a:solidFill>
              </a:rPr>
              <a:t>thâu</a:t>
            </a:r>
            <a:r>
              <a:rPr lang="en-US" sz="1800" dirty="0">
                <a:solidFill>
                  <a:srgbClr val="50412C"/>
                </a:solidFill>
              </a:rPr>
              <a:t> </a:t>
            </a:r>
            <a:r>
              <a:rPr lang="en-US" sz="1800" dirty="0" err="1">
                <a:solidFill>
                  <a:srgbClr val="50412C"/>
                </a:solidFill>
              </a:rPr>
              <a:t>nạp</a:t>
            </a:r>
            <a:r>
              <a:rPr lang="en-US" sz="1800" dirty="0">
                <a:solidFill>
                  <a:srgbClr val="50412C"/>
                </a:solidFill>
              </a:rPr>
              <a:t> hay </a:t>
            </a:r>
            <a:r>
              <a:rPr lang="en-US" sz="1800" dirty="0" err="1">
                <a:solidFill>
                  <a:srgbClr val="50412C"/>
                </a:solidFill>
              </a:rPr>
              <a:t>chư</a:t>
            </a:r>
            <a:r>
              <a:rPr lang="en-US" sz="1800" dirty="0">
                <a:solidFill>
                  <a:srgbClr val="50412C"/>
                </a:solidFill>
              </a:rPr>
              <a:t> </a:t>
            </a:r>
            <a:r>
              <a:rPr lang="en-US" sz="1800" dirty="0" err="1">
                <a:solidFill>
                  <a:srgbClr val="50412C"/>
                </a:solidFill>
              </a:rPr>
              <a:t>hầu</a:t>
            </a:r>
            <a:r>
              <a:rPr lang="en-US" sz="1800" dirty="0">
                <a:solidFill>
                  <a:srgbClr val="50412C"/>
                </a:solidFill>
              </a:rPr>
              <a:t> </a:t>
            </a:r>
            <a:r>
              <a:rPr lang="en-US" sz="1800" dirty="0" err="1">
                <a:solidFill>
                  <a:srgbClr val="50412C"/>
                </a:solidFill>
              </a:rPr>
              <a:t>hóa</a:t>
            </a:r>
            <a:r>
              <a:rPr lang="en-US" sz="1800" dirty="0">
                <a:solidFill>
                  <a:srgbClr val="50412C"/>
                </a:solidFill>
              </a:rPr>
              <a:t> </a:t>
            </a:r>
            <a:r>
              <a:rPr lang="en-US" sz="1800" dirty="0" err="1">
                <a:solidFill>
                  <a:srgbClr val="50412C"/>
                </a:solidFill>
              </a:rPr>
              <a:t>các</a:t>
            </a:r>
            <a:r>
              <a:rPr lang="en-US" sz="1800" dirty="0">
                <a:solidFill>
                  <a:srgbClr val="50412C"/>
                </a:solidFill>
              </a:rPr>
              <a:t> </a:t>
            </a:r>
            <a:r>
              <a:rPr lang="en-US" sz="1800" dirty="0" err="1">
                <a:solidFill>
                  <a:srgbClr val="50412C"/>
                </a:solidFill>
              </a:rPr>
              <a:t>nhóm</a:t>
            </a:r>
            <a:r>
              <a:rPr lang="en-US" sz="1800" dirty="0">
                <a:solidFill>
                  <a:srgbClr val="50412C"/>
                </a:solidFill>
              </a:rPr>
              <a:t> </a:t>
            </a:r>
            <a:r>
              <a:rPr lang="en-US" sz="1800" dirty="0" err="1">
                <a:solidFill>
                  <a:srgbClr val="50412C"/>
                </a:solidFill>
              </a:rPr>
              <a:t>xã</a:t>
            </a:r>
            <a:r>
              <a:rPr lang="en-US" sz="1800" dirty="0">
                <a:solidFill>
                  <a:srgbClr val="50412C"/>
                </a:solidFill>
              </a:rPr>
              <a:t> </a:t>
            </a:r>
            <a:r>
              <a:rPr lang="en-US" sz="1800" dirty="0" err="1">
                <a:solidFill>
                  <a:srgbClr val="50412C"/>
                </a:solidFill>
              </a:rPr>
              <a:t>hội</a:t>
            </a:r>
            <a:r>
              <a:rPr lang="en-US" sz="1800" dirty="0">
                <a:solidFill>
                  <a:srgbClr val="50412C"/>
                </a:solidFill>
              </a:rPr>
              <a:t> </a:t>
            </a:r>
            <a:r>
              <a:rPr lang="en-US" sz="1800" dirty="0" err="1">
                <a:solidFill>
                  <a:srgbClr val="50412C"/>
                </a:solidFill>
              </a:rPr>
              <a:t>khác</a:t>
            </a:r>
            <a:r>
              <a:rPr lang="en-US" sz="1800" dirty="0">
                <a:solidFill>
                  <a:srgbClr val="50412C"/>
                </a:solidFill>
              </a:rPr>
              <a:t>.</a:t>
            </a:r>
          </a:p>
        </p:txBody>
      </p:sp>
    </p:spTree>
    <p:extLst>
      <p:ext uri="{BB962C8B-B14F-4D97-AF65-F5344CB8AC3E}">
        <p14:creationId xmlns:p14="http://schemas.microsoft.com/office/powerpoint/2010/main" val="3872884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123478"/>
            <a:ext cx="8928100" cy="1152128"/>
          </a:xfrm>
        </p:spPr>
        <p:txBody>
          <a:bodyPr>
            <a:noAutofit/>
          </a:bodyPr>
          <a:lstStyle/>
          <a:p>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N</a:t>
            </a:r>
            <a:r>
              <a:rPr lang="vi-VN"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hững người</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được</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bảo</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trợ</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của</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vi-VN"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mạng lưới bảo trợ một kim tự tháp hậu cộng sản</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không</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thể</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được</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coi</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như</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các</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thành</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viên</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của</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chế</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độ</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phong</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kiến</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vì</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CD5F50"/>
                </a:solidFill>
                <a:latin typeface="Open Sans" panose="020B0606030504020204" pitchFamily="34" charset="0"/>
                <a:ea typeface="Open Sans" panose="020B0606030504020204" pitchFamily="34" charset="0"/>
                <a:cs typeface="Open Sans" panose="020B0606030504020204" pitchFamily="34" charset="0"/>
              </a:rPr>
              <a:t>chế</a:t>
            </a:r>
            <a:r>
              <a:rPr lang="en-US"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CD5F50"/>
                </a:solidFill>
                <a:latin typeface="Open Sans" panose="020B0606030504020204" pitchFamily="34" charset="0"/>
                <a:ea typeface="Open Sans" panose="020B0606030504020204" pitchFamily="34" charset="0"/>
                <a:cs typeface="Open Sans" panose="020B0606030504020204" pitchFamily="34" charset="0"/>
              </a:rPr>
              <a:t>độ</a:t>
            </a:r>
            <a:r>
              <a:rPr lang="en-US"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CD5F50"/>
                </a:solidFill>
                <a:latin typeface="Open Sans" panose="020B0606030504020204" pitchFamily="34" charset="0"/>
                <a:ea typeface="Open Sans" panose="020B0606030504020204" pitchFamily="34" charset="0"/>
                <a:cs typeface="Open Sans" panose="020B0606030504020204" pitchFamily="34" charset="0"/>
              </a:rPr>
              <a:t>phong</a:t>
            </a:r>
            <a:r>
              <a:rPr lang="en-US"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CD5F50"/>
                </a:solidFill>
                <a:latin typeface="Open Sans" panose="020B0606030504020204" pitchFamily="34" charset="0"/>
                <a:ea typeface="Open Sans" panose="020B0606030504020204" pitchFamily="34" charset="0"/>
                <a:cs typeface="Open Sans" panose="020B0606030504020204" pitchFamily="34" charset="0"/>
              </a:rPr>
              <a:t>kiến</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a:t>
            </a:r>
            <a:endPar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artalom helye 2"/>
          <p:cNvSpPr>
            <a:spLocks noGrp="1"/>
          </p:cNvSpPr>
          <p:nvPr>
            <p:ph idx="1"/>
          </p:nvPr>
        </p:nvSpPr>
        <p:spPr>
          <a:xfrm>
            <a:off x="468312" y="1347614"/>
            <a:ext cx="8207375" cy="3456384"/>
          </a:xfrm>
        </p:spPr>
        <p:txBody>
          <a:bodyPr>
            <a:noAutofit/>
          </a:bodyPr>
          <a:lstStyle/>
          <a:p>
            <a:pPr>
              <a:spcBef>
                <a:spcPts val="0"/>
              </a:spcBef>
              <a:spcAft>
                <a:spcPts val="600"/>
              </a:spcAft>
              <a:buClr>
                <a:srgbClr val="4D7C84"/>
              </a:buClr>
              <a:buFont typeface="Wingdings" pitchFamily="2" charset="2"/>
              <a:buChar char="Ø"/>
            </a:pPr>
            <a:r>
              <a:rPr lang="pt-BR" sz="1800" dirty="0">
                <a:solidFill>
                  <a:srgbClr val="50412C"/>
                </a:solidFill>
                <a:latin typeface="Arial" panose="020B0604020202020204" pitchFamily="34" charset="0"/>
                <a:cs typeface="Arial" panose="020B0604020202020204" pitchFamily="34" charset="0"/>
              </a:rPr>
              <a:t>có quan hệ “</a:t>
            </a:r>
            <a:r>
              <a:rPr lang="pt-BR" sz="1800" b="1" dirty="0">
                <a:solidFill>
                  <a:srgbClr val="50412C"/>
                </a:solidFill>
                <a:latin typeface="Arial" panose="020B0604020202020204" pitchFamily="34" charset="0"/>
                <a:cs typeface="Arial" panose="020B0604020202020204" pitchFamily="34" charset="0"/>
              </a:rPr>
              <a:t>khế ước”</a:t>
            </a:r>
            <a:r>
              <a:rPr lang="hu-HU" sz="1800" b="1" dirty="0">
                <a:solidFill>
                  <a:srgbClr val="50412C"/>
                </a:solidFill>
                <a:latin typeface="Arial" panose="020B0604020202020204" pitchFamily="34" charset="0"/>
                <a:cs typeface="Arial" panose="020B0604020202020204" pitchFamily="34" charset="0"/>
              </a:rPr>
              <a:t>; </a:t>
            </a:r>
          </a:p>
          <a:p>
            <a:pPr>
              <a:spcBef>
                <a:spcPts val="0"/>
              </a:spcBef>
              <a:spcAft>
                <a:spcPts val="600"/>
              </a:spcAft>
              <a:buClr>
                <a:srgbClr val="4D7C84"/>
              </a:buClr>
              <a:buFont typeface="Wingdings" pitchFamily="2" charset="2"/>
              <a:buChar char="Ø"/>
            </a:pPr>
            <a:r>
              <a:rPr lang="en-US" sz="1800" dirty="0" err="1">
                <a:solidFill>
                  <a:srgbClr val="50412C"/>
                </a:solidFill>
                <a:latin typeface="Arial" panose="020B0604020202020204" pitchFamily="34" charset="0"/>
                <a:cs typeface="Arial" panose="020B0604020202020204" pitchFamily="34" charset="0"/>
              </a:rPr>
              <a:t>Trong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chế</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độ</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phong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kiến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quan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hệ</a:t>
            </a:r>
            <a:r>
              <a:rPr lang="en-US" sz="1800" dirty="0">
                <a:solidFill>
                  <a:srgbClr val="50412C"/>
                </a:solidFill>
                <a:latin typeface="Arial" panose="020B0604020202020204" pitchFamily="34" charset="0"/>
                <a:cs typeface="Arial" panose="020B0604020202020204" pitchFamily="34" charset="0"/>
              </a:rPr>
              <a:t> </a:t>
            </a:r>
            <a:r>
              <a:rPr lang="hu-HU" sz="1800" dirty="0">
                <a:solidFill>
                  <a:srgbClr val="50412C"/>
                </a:solidFill>
                <a:latin typeface="Arial" panose="020B0604020202020204" pitchFamily="34" charset="0"/>
                <a:cs typeface="Arial" panose="020B0604020202020204" pitchFamily="34" charset="0"/>
              </a:rPr>
              <a:t>patr</a:t>
            </a:r>
            <a:r>
              <a:rPr lang="en-US" sz="1800" dirty="0">
                <a:solidFill>
                  <a:srgbClr val="50412C"/>
                </a:solidFill>
                <a:latin typeface="Arial" panose="020B0604020202020204" pitchFamily="34" charset="0"/>
                <a:cs typeface="Arial" panose="020B0604020202020204" pitchFamily="34" charset="0"/>
              </a:rPr>
              <a:t>o</a:t>
            </a:r>
            <a:r>
              <a:rPr lang="hu-HU" sz="1800" dirty="0">
                <a:solidFill>
                  <a:srgbClr val="50412C"/>
                </a:solidFill>
                <a:latin typeface="Arial" panose="020B0604020202020204" pitchFamily="34" charset="0"/>
                <a:cs typeface="Arial" panose="020B0604020202020204" pitchFamily="34" charset="0"/>
              </a:rPr>
              <a:t>n-</a:t>
            </a:r>
            <a:r>
              <a:rPr lang="en-US" sz="1800" dirty="0">
                <a:solidFill>
                  <a:srgbClr val="50412C"/>
                </a:solidFill>
                <a:latin typeface="Arial" panose="020B0604020202020204" pitchFamily="34" charset="0"/>
                <a:cs typeface="Arial" panose="020B0604020202020204" pitchFamily="34" charset="0"/>
              </a:rPr>
              <a:t>client</a:t>
            </a:r>
            <a:r>
              <a:rPr lang="hu-HU"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là</a:t>
            </a:r>
            <a:r>
              <a:rPr lang="en-US" sz="1800"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hợp</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pháp</a:t>
            </a:r>
            <a:r>
              <a:rPr lang="hu-HU"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tức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là</a:t>
            </a:r>
            <a:r>
              <a:rPr lang="en-US" sz="1800" dirty="0">
                <a:solidFill>
                  <a:srgbClr val="50412C"/>
                </a:solidFill>
                <a:latin typeface="Arial" panose="020B0604020202020204" pitchFamily="34" charset="0"/>
                <a:cs typeface="Arial" panose="020B0604020202020204" pitchFamily="34" charset="0"/>
              </a:rPr>
              <a:t> </a:t>
            </a:r>
            <a:r>
              <a:rPr lang="en-US" sz="1800" b="1" dirty="0">
                <a:solidFill>
                  <a:srgbClr val="50412C"/>
                </a:solidFill>
                <a:latin typeface="Arial" panose="020B0604020202020204" pitchFamily="34" charset="0"/>
                <a:cs typeface="Arial" panose="020B0604020202020204" pitchFamily="34" charset="0"/>
              </a:rPr>
              <a:t>n</a:t>
            </a:r>
            <a:r>
              <a:rPr lang="vi-VN" sz="1800" b="1" dirty="0">
                <a:solidFill>
                  <a:srgbClr val="50412C"/>
                </a:solidFill>
                <a:latin typeface="Arial" panose="020B0604020202020204" pitchFamily="34" charset="0"/>
                <a:cs typeface="Arial" panose="020B0604020202020204" pitchFamily="34" charset="0"/>
              </a:rPr>
              <a:t>hững người</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được</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bảo</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trợ</a:t>
            </a:r>
            <a:r>
              <a:rPr lang="en-US" sz="1800" b="1" dirty="0">
                <a:solidFill>
                  <a:srgbClr val="50412C"/>
                </a:solidFill>
                <a:latin typeface="Arial" panose="020B0604020202020204" pitchFamily="34" charset="0"/>
                <a:cs typeface="Arial" panose="020B0604020202020204" pitchFamily="34" charset="0"/>
              </a:rPr>
              <a:t> (clients) </a:t>
            </a:r>
            <a:r>
              <a:rPr lang="en-US" sz="1800" b="1" dirty="0" err="1">
                <a:solidFill>
                  <a:srgbClr val="50412C"/>
                </a:solidFill>
                <a:latin typeface="Arial" panose="020B0604020202020204" pitchFamily="34" charset="0"/>
                <a:cs typeface="Arial" panose="020B0604020202020204" pitchFamily="34" charset="0"/>
              </a:rPr>
              <a:t>có</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địa</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vị</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pháp</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lý</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chư</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hầu</a:t>
            </a:r>
            <a:r>
              <a:rPr lang="en-US" sz="1800" b="1" dirty="0">
                <a:solidFill>
                  <a:srgbClr val="50412C"/>
                </a:solidFill>
                <a:latin typeface="Arial" panose="020B0604020202020204" pitchFamily="34" charset="0"/>
                <a:cs typeface="Arial" panose="020B0604020202020204" pitchFamily="34" charset="0"/>
              </a:rPr>
              <a:t>/</a:t>
            </a:r>
            <a:r>
              <a:rPr lang="en-US" sz="1800" b="1" dirty="0" err="1">
                <a:solidFill>
                  <a:srgbClr val="50412C"/>
                </a:solidFill>
                <a:latin typeface="Arial" panose="020B0604020202020204" pitchFamily="34" charset="0"/>
                <a:cs typeface="Arial" panose="020B0604020202020204" pitchFamily="34" charset="0"/>
              </a:rPr>
              <a:t>đẳng</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cấp</a:t>
            </a:r>
            <a:r>
              <a:rPr lang="hu-HU" sz="1800" b="1" dirty="0">
                <a:solidFill>
                  <a:srgbClr val="50412C"/>
                </a:solidFill>
                <a:latin typeface="Arial" panose="020B0604020202020204" pitchFamily="34" charset="0"/>
                <a:cs typeface="Arial" panose="020B0604020202020204" pitchFamily="34" charset="0"/>
              </a:rPr>
              <a:t>;</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không</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chỉ</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tình</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trạng</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chư</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hầu</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của</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họ</a:t>
            </a:r>
            <a:r>
              <a:rPr lang="en-US" sz="1800" b="1" dirty="0">
                <a:solidFill>
                  <a:srgbClr val="50412C"/>
                </a:solidFill>
                <a:latin typeface="Arial" panose="020B0604020202020204" pitchFamily="34" charset="0"/>
                <a:cs typeface="Arial" panose="020B0604020202020204" pitchFamily="34" charset="0"/>
              </a:rPr>
              <a:t> </a:t>
            </a:r>
            <a:r>
              <a:rPr lang="hu-HU" sz="1800" dirty="0">
                <a:solidFill>
                  <a:srgbClr val="50412C"/>
                </a:solidFill>
                <a:latin typeface="Arial" panose="020B0604020202020204" pitchFamily="34" charset="0"/>
                <a:cs typeface="Arial" panose="020B0604020202020204" pitchFamily="34" charset="0"/>
              </a:rPr>
              <a:t>(</a:t>
            </a:r>
            <a:r>
              <a:rPr lang="en-US" sz="1800" dirty="0" err="1">
                <a:solidFill>
                  <a:srgbClr val="50412C"/>
                </a:solidFill>
                <a:latin typeface="Arial" panose="020B0604020202020204" pitchFamily="34" charset="0"/>
                <a:cs typeface="Arial" panose="020B0604020202020204" pitchFamily="34" charset="0"/>
              </a:rPr>
              <a:t>còn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trong</a:t>
            </a:r>
            <a:r>
              <a:rPr lang="en-US" sz="1800" dirty="0">
                <a:solidFill>
                  <a:srgbClr val="50412C"/>
                </a:solidFill>
                <a:latin typeface="Arial" panose="020B0604020202020204" pitchFamily="34" charset="0"/>
                <a:cs typeface="Arial" panose="020B0604020202020204" pitchFamily="34" charset="0"/>
              </a:rPr>
              <a:t> </a:t>
            </a:r>
            <a:r>
              <a:rPr lang="vi-VN" sz="1800" dirty="0">
                <a:solidFill>
                  <a:srgbClr val="50412C"/>
                </a:solidFill>
                <a:latin typeface="Arial" panose="020B0604020202020204" pitchFamily="34" charset="0"/>
                <a:cs typeface="Arial" panose="020B0604020202020204" pitchFamily="34" charset="0"/>
              </a:rPr>
              <a:t>gia tộc chính trị nhận con nuôi</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thì</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quyền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bình</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đẳng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công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dân</a:t>
            </a:r>
            <a:r>
              <a:rPr lang="en-US" sz="1800" dirty="0">
                <a:solidFill>
                  <a:srgbClr val="50412C"/>
                </a:solidFill>
                <a:latin typeface="Arial" panose="020B0604020202020204" pitchFamily="34" charset="0"/>
                <a:cs typeface="Arial" panose="020B0604020202020204" pitchFamily="34" charset="0"/>
              </a:rPr>
              <a:t> </a:t>
            </a:r>
            <a:r>
              <a:rPr lang="hu-HU" sz="1800" i="1" dirty="0">
                <a:solidFill>
                  <a:srgbClr val="50412C"/>
                </a:solidFill>
                <a:latin typeface="Arial" panose="020B0604020202020204" pitchFamily="34" charset="0"/>
                <a:cs typeface="Arial" panose="020B0604020202020204" pitchFamily="34" charset="0"/>
              </a:rPr>
              <a:t>de jure</a:t>
            </a:r>
            <a:r>
              <a:rPr lang="hu-HU"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chưa</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bị</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phá</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hủy</a:t>
            </a:r>
            <a:r>
              <a:rPr lang="hu-HU" sz="1800" dirty="0">
                <a:solidFill>
                  <a:srgbClr val="50412C"/>
                </a:solidFill>
                <a:latin typeface="Arial" panose="020B0604020202020204" pitchFamily="34" charset="0"/>
                <a:cs typeface="Arial" panose="020B0604020202020204" pitchFamily="34" charset="0"/>
              </a:rPr>
              <a:t>,</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còn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tình</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trạng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chư</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hầu</a:t>
            </a:r>
            <a:r>
              <a:rPr lang="hu-HU" sz="1800" dirty="0">
                <a:solidFill>
                  <a:srgbClr val="50412C"/>
                </a:solidFill>
                <a:latin typeface="Arial" panose="020B0604020202020204" pitchFamily="34" charset="0"/>
                <a:cs typeface="Arial" panose="020B0604020202020204" pitchFamily="34" charset="0"/>
              </a:rPr>
              <a:t> </a:t>
            </a:r>
            <a:r>
              <a:rPr lang="hu-HU" sz="1800" i="1" dirty="0">
                <a:solidFill>
                  <a:srgbClr val="50412C"/>
                </a:solidFill>
                <a:latin typeface="Arial" panose="020B0604020202020204" pitchFamily="34" charset="0"/>
                <a:cs typeface="Arial" panose="020B0604020202020204" pitchFamily="34" charset="0"/>
              </a:rPr>
              <a:t>de facto </a:t>
            </a:r>
            <a:r>
              <a:rPr lang="en-US" sz="1800" dirty="0" err="1">
                <a:solidFill>
                  <a:srgbClr val="50412C"/>
                </a:solidFill>
                <a:latin typeface="Arial" panose="020B0604020202020204" pitchFamily="34" charset="0"/>
                <a:cs typeface="Arial" panose="020B0604020202020204" pitchFamily="34" charset="0"/>
              </a:rPr>
              <a:t>xuất</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hiện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hàng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loạt</a:t>
            </a:r>
            <a:r>
              <a:rPr lang="hu-HU" sz="1800" dirty="0">
                <a:solidFill>
                  <a:srgbClr val="50412C"/>
                </a:solidFill>
                <a:latin typeface="Arial" panose="020B0604020202020204" pitchFamily="34" charset="0"/>
                <a:cs typeface="Arial" panose="020B0604020202020204" pitchFamily="34" charset="0"/>
              </a:rPr>
              <a:t>)</a:t>
            </a:r>
            <a:r>
              <a:rPr lang="en-US" sz="1800" dirty="0">
                <a:solidFill>
                  <a:srgbClr val="50412C"/>
                </a:solidFill>
                <a:latin typeface="Arial" panose="020B0604020202020204" pitchFamily="34" charset="0"/>
                <a:cs typeface="Arial" panose="020B0604020202020204" pitchFamily="34" charset="0"/>
              </a:rPr>
              <a:t>;</a:t>
            </a:r>
            <a:endParaRPr lang="hu-HU" sz="1800" dirty="0">
              <a:solidFill>
                <a:srgbClr val="50412C"/>
              </a:solidFill>
              <a:latin typeface="Arial" panose="020B0604020202020204" pitchFamily="34" charset="0"/>
              <a:cs typeface="Arial" panose="020B0604020202020204" pitchFamily="34" charset="0"/>
            </a:endParaRPr>
          </a:p>
          <a:p>
            <a:pPr lvl="0">
              <a:spcBef>
                <a:spcPts val="0"/>
              </a:spcBef>
              <a:spcAft>
                <a:spcPts val="600"/>
              </a:spcAft>
              <a:buClr>
                <a:srgbClr val="4D7C84"/>
              </a:buClr>
              <a:buFont typeface="Wingdings" pitchFamily="2" charset="2"/>
              <a:buChar char="Ø"/>
            </a:pPr>
            <a:r>
              <a:rPr lang="en-US" sz="1800" dirty="0" err="1">
                <a:solidFill>
                  <a:srgbClr val="50412C"/>
                </a:solidFill>
                <a:latin typeface="Arial" panose="020B0604020202020204" pitchFamily="34" charset="0"/>
                <a:cs typeface="Arial" panose="020B0604020202020204" pitchFamily="34" charset="0"/>
              </a:rPr>
              <a:t>Các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thành</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viên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của</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các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đẳng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cấp</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khác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nhau</a:t>
            </a:r>
            <a:r>
              <a:rPr lang="hu-HU"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có</a:t>
            </a:r>
            <a:r>
              <a:rPr lang="en-US" sz="1800" dirty="0">
                <a:solidFill>
                  <a:srgbClr val="50412C"/>
                </a:solidFill>
                <a:latin typeface="Arial" panose="020B0604020202020204" pitchFamily="34" charset="0"/>
                <a:cs typeface="Arial" panose="020B0604020202020204" pitchFamily="34" charset="0"/>
              </a:rPr>
              <a:t> </a:t>
            </a:r>
            <a:r>
              <a:rPr lang="hu-HU" sz="1800" dirty="0">
                <a:solidFill>
                  <a:srgbClr val="50412C"/>
                </a:solidFill>
                <a:latin typeface="Arial" panose="020B0604020202020204" pitchFamily="34" charset="0"/>
                <a:cs typeface="Arial" panose="020B0604020202020204" pitchFamily="34" charset="0"/>
              </a:rPr>
              <a:t> </a:t>
            </a:r>
            <a:r>
              <a:rPr lang="en-US" sz="1800" b="1" dirty="0">
                <a:solidFill>
                  <a:srgbClr val="50412C"/>
                </a:solidFill>
                <a:latin typeface="Arial" panose="020B0604020202020204" pitchFamily="34" charset="0"/>
                <a:cs typeface="Arial" panose="020B0604020202020204" pitchFamily="34" charset="0"/>
              </a:rPr>
              <a:t>“ý </a:t>
            </a:r>
            <a:r>
              <a:rPr lang="en-US" sz="1800" b="1" dirty="0" err="1">
                <a:solidFill>
                  <a:srgbClr val="50412C"/>
                </a:solidFill>
                <a:latin typeface="Arial" panose="020B0604020202020204" pitchFamily="34" charset="0"/>
                <a:cs typeface="Arial" panose="020B0604020202020204" pitchFamily="34" charset="0"/>
              </a:rPr>
              <a:t>thức</a:t>
            </a:r>
            <a:r>
              <a:rPr lang="en-US" sz="1800" b="1" dirty="0">
                <a:solidFill>
                  <a:srgbClr val="50412C"/>
                </a:solidFill>
                <a:latin typeface="Arial" panose="020B0604020202020204" pitchFamily="34" charset="0"/>
                <a:cs typeface="Arial" panose="020B0604020202020204" pitchFamily="34" charset="0"/>
              </a:rPr>
              <a:t>/bản </a:t>
            </a:r>
            <a:r>
              <a:rPr lang="en-US" sz="1800" b="1" dirty="0" err="1">
                <a:solidFill>
                  <a:srgbClr val="50412C"/>
                </a:solidFill>
                <a:latin typeface="Arial" panose="020B0604020202020204" pitchFamily="34" charset="0"/>
                <a:cs typeface="Arial" panose="020B0604020202020204" pitchFamily="34" charset="0"/>
              </a:rPr>
              <a:t>sắc</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đoàn</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thể</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của</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họ</a:t>
            </a:r>
            <a:r>
              <a:rPr lang="hu-HU" sz="1800" b="1" dirty="0">
                <a:solidFill>
                  <a:srgbClr val="50412C"/>
                </a:solidFill>
                <a:latin typeface="Arial" panose="020B0604020202020204" pitchFamily="34" charset="0"/>
                <a:cs typeface="Arial" panose="020B0604020202020204" pitchFamily="34" charset="0"/>
              </a:rPr>
              <a:t>”</a:t>
            </a:r>
            <a:r>
              <a:rPr lang="en-US" sz="1800" dirty="0">
                <a:solidFill>
                  <a:srgbClr val="50412C"/>
                </a:solidFill>
                <a:latin typeface="Arial" panose="020B0604020202020204" pitchFamily="34" charset="0"/>
                <a:cs typeface="Arial" panose="020B0604020202020204" pitchFamily="34" charset="0"/>
              </a:rPr>
              <a:t>;</a:t>
            </a:r>
            <a:endParaRPr lang="hu-HU" sz="1800" dirty="0">
              <a:solidFill>
                <a:srgbClr val="50412C"/>
              </a:solidFill>
              <a:latin typeface="Arial" panose="020B0604020202020204" pitchFamily="34" charset="0"/>
              <a:cs typeface="Arial" panose="020B0604020202020204" pitchFamily="34" charset="0"/>
            </a:endParaRPr>
          </a:p>
          <a:p>
            <a:pPr lvl="0">
              <a:spcBef>
                <a:spcPts val="0"/>
              </a:spcBef>
              <a:spcAft>
                <a:spcPts val="600"/>
              </a:spcAft>
              <a:buClr>
                <a:srgbClr val="4D7C84"/>
              </a:buClr>
              <a:buFont typeface="Wingdings" pitchFamily="2" charset="2"/>
              <a:buChar char="Ø"/>
            </a:pPr>
            <a:r>
              <a:rPr lang="en-US" sz="1800" dirty="0" err="1">
                <a:solidFill>
                  <a:srgbClr val="50412C"/>
                </a:solidFill>
                <a:latin typeface="Arial" panose="020B0604020202020204" pitchFamily="34" charset="0"/>
                <a:cs typeface="Arial" panose="020B0604020202020204" pitchFamily="34" charset="0"/>
              </a:rPr>
              <a:t>Kẻ</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được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bảo</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trợ</a:t>
            </a:r>
            <a:r>
              <a:rPr lang="hu-HU" sz="1800" dirty="0">
                <a:solidFill>
                  <a:srgbClr val="50412C"/>
                </a:solidFill>
                <a:latin typeface="Arial" panose="020B0604020202020204" pitchFamily="34" charset="0"/>
                <a:cs typeface="Arial" panose="020B0604020202020204" pitchFamily="34" charset="0"/>
              </a:rPr>
              <a:t>/</a:t>
            </a:r>
            <a:r>
              <a:rPr lang="en-US" sz="1800" dirty="0" err="1">
                <a:solidFill>
                  <a:srgbClr val="50412C"/>
                </a:solidFill>
                <a:latin typeface="Arial" panose="020B0604020202020204" pitchFamily="34" charset="0"/>
                <a:cs typeface="Arial" panose="020B0604020202020204" pitchFamily="34" charset="0"/>
              </a:rPr>
              <a:t>chư</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hầu</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có</a:t>
            </a:r>
            <a:r>
              <a:rPr lang="en-US" sz="1800"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tài</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sản</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xuất</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phát</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từ</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địa</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vị</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đẳng</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cấp</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của</a:t>
            </a:r>
            <a:r>
              <a:rPr lang="en-US" sz="1800" b="1" dirty="0">
                <a:solidFill>
                  <a:srgbClr val="50412C"/>
                </a:solidFill>
                <a:latin typeface="Arial" panose="020B0604020202020204" pitchFamily="34" charset="0"/>
                <a:cs typeface="Arial" panose="020B0604020202020204" pitchFamily="34" charset="0"/>
              </a:rPr>
              <a:t> </a:t>
            </a:r>
            <a:r>
              <a:rPr lang="en-US" sz="1800" b="1" dirty="0" err="1">
                <a:solidFill>
                  <a:srgbClr val="50412C"/>
                </a:solidFill>
                <a:latin typeface="Arial" panose="020B0604020202020204" pitchFamily="34" charset="0"/>
                <a:cs typeface="Arial" panose="020B0604020202020204" pitchFamily="34" charset="0"/>
              </a:rPr>
              <a:t>mình</a:t>
            </a:r>
            <a:r>
              <a:rPr lang="hu-HU"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còn</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trong</a:t>
            </a:r>
            <a:r>
              <a:rPr lang="en-US" sz="1800" dirty="0">
                <a:solidFill>
                  <a:srgbClr val="50412C"/>
                </a:solidFill>
                <a:latin typeface="Arial" panose="020B0604020202020204" pitchFamily="34" charset="0"/>
                <a:cs typeface="Arial" panose="020B0604020202020204" pitchFamily="34" charset="0"/>
              </a:rPr>
              <a:t> </a:t>
            </a:r>
            <a:r>
              <a:rPr lang="vi-VN" sz="1800" dirty="0">
                <a:solidFill>
                  <a:srgbClr val="50412C"/>
                </a:solidFill>
                <a:latin typeface="Arial" panose="020B0604020202020204" pitchFamily="34" charset="0"/>
                <a:cs typeface="Arial" panose="020B0604020202020204" pitchFamily="34" charset="0"/>
              </a:rPr>
              <a:t>gia tộc chính trị nhận con nuôi</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thì</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các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nhà</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bảo</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trợ</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phụ</a:t>
            </a:r>
            <a:r>
              <a:rPr lang="hu-HU" sz="1800" dirty="0">
                <a:solidFill>
                  <a:srgbClr val="50412C"/>
                </a:solidFill>
                <a:latin typeface="Arial" panose="020B0604020202020204" pitchFamily="34" charset="0"/>
                <a:cs typeface="Arial" panose="020B0604020202020204" pitchFamily="34" charset="0"/>
              </a:rPr>
              <a:t> và </a:t>
            </a:r>
            <a:r>
              <a:rPr lang="en-US" sz="1800" dirty="0">
                <a:solidFill>
                  <a:srgbClr val="50412C"/>
                </a:solidFill>
                <a:latin typeface="Arial" panose="020B0604020202020204" pitchFamily="34" charset="0"/>
                <a:cs typeface="Arial" panose="020B0604020202020204" pitchFamily="34" charset="0"/>
              </a:rPr>
              <a:t>n</a:t>
            </a:r>
            <a:r>
              <a:rPr lang="vi-VN" sz="1800" dirty="0">
                <a:solidFill>
                  <a:srgbClr val="50412C"/>
                </a:solidFill>
                <a:latin typeface="Arial" panose="020B0604020202020204" pitchFamily="34" charset="0"/>
                <a:cs typeface="Arial" panose="020B0604020202020204" pitchFamily="34" charset="0"/>
              </a:rPr>
              <a:t>hững người</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được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bảo</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trợ</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có</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thể</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bị</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tước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mất</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sở</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hữu</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của</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họ</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bất</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cứ</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lúc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nào</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bằng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các</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công</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cụ</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tùy</a:t>
            </a:r>
            <a:r>
              <a:rPr lang="en-US" sz="1800" dirty="0">
                <a:solidFill>
                  <a:srgbClr val="50412C"/>
                </a:solidFill>
                <a:latin typeface="Arial" panose="020B0604020202020204" pitchFamily="34" charset="0"/>
                <a:cs typeface="Arial" panose="020B0604020202020204" pitchFamily="34" charset="0"/>
              </a:rPr>
              <a:t> </a:t>
            </a:r>
            <a:r>
              <a:rPr lang="en-US" sz="1800" dirty="0" err="1">
                <a:solidFill>
                  <a:srgbClr val="50412C"/>
                </a:solidFill>
                <a:latin typeface="Arial" panose="020B0604020202020204" pitchFamily="34" charset="0"/>
                <a:cs typeface="Arial" panose="020B0604020202020204" pitchFamily="34" charset="0"/>
              </a:rPr>
              <a:t>tiện</a:t>
            </a:r>
            <a:r>
              <a:rPr lang="hu-HU" sz="1800" dirty="0">
                <a:solidFill>
                  <a:srgbClr val="50412C"/>
                </a:solidFill>
                <a:latin typeface="Arial" panose="020B0604020202020204" pitchFamily="34" charset="0"/>
                <a:cs typeface="Arial" panose="020B0604020202020204" pitchFamily="34" charset="0"/>
              </a:rPr>
              <a:t>)</a:t>
            </a:r>
            <a:r>
              <a:rPr lang="en-US" sz="1800" dirty="0">
                <a:solidFill>
                  <a:srgbClr val="50412C"/>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846664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123478"/>
            <a:ext cx="8928100" cy="987574"/>
          </a:xfrm>
        </p:spPr>
        <p:txBody>
          <a:bodyPr>
            <a:noAutofit/>
          </a:bodyPr>
          <a:lstStyle/>
          <a:p>
            <a:r>
              <a:rPr lang="vi-VN"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mạng lưới bảo trợ một kim tự tháp hậu cộng sản</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không</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thể</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được</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coi</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là</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n</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o</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men</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c</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lat</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u</a:t>
            </a:r>
            <a:r>
              <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r</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e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cộng</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sản</a:t>
            </a:r>
            <a:r>
              <a:rPr lang="hu-HU" sz="2400" b="1" dirty="0">
                <a:latin typeface="Open Sans" panose="020B0606030504020204" pitchFamily="34" charset="0"/>
                <a:ea typeface="Open Sans" panose="020B0606030504020204" pitchFamily="34" charset="0"/>
                <a:cs typeface="Open Sans" panose="020B0606030504020204" pitchFamily="34" charset="0"/>
              </a:rPr>
              <a:t>, </a:t>
            </a:r>
            <a:r>
              <a:rPr lang="en-US" sz="2400" b="1" dirty="0" err="1">
                <a:latin typeface="Open Sans" panose="020B0606030504020204" pitchFamily="34" charset="0"/>
                <a:ea typeface="Open Sans" panose="020B0606030504020204" pitchFamily="34" charset="0"/>
                <a:cs typeface="Open Sans" panose="020B0606030504020204" pitchFamily="34" charset="0"/>
              </a:rPr>
              <a:t>vì</a:t>
            </a:r>
            <a:r>
              <a:rPr lang="hu-HU" sz="2400" dirty="0">
                <a:latin typeface="Open Sans" panose="020B0606030504020204" pitchFamily="34" charset="0"/>
                <a:ea typeface="Open Sans" panose="020B0606030504020204" pitchFamily="34" charset="0"/>
                <a:cs typeface="Open Sans" panose="020B0606030504020204" pitchFamily="34" charset="0"/>
              </a:rPr>
              <a:t> </a:t>
            </a:r>
            <a:r>
              <a:rPr lang="hu-HU"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nomenclature</a:t>
            </a:r>
            <a:r>
              <a:rPr lang="en-US" sz="2400" dirty="0">
                <a:solidFill>
                  <a:srgbClr val="50412C"/>
                </a:solidFill>
                <a:latin typeface="Open Sans" panose="020B0606030504020204" pitchFamily="34" charset="0"/>
                <a:ea typeface="Open Sans" panose="020B0606030504020204" pitchFamily="34" charset="0"/>
                <a:cs typeface="Open Sans" panose="020B0606030504020204" pitchFamily="34" charset="0"/>
              </a:rPr>
              <a:t>:</a:t>
            </a:r>
            <a:endParaRPr lang="hu-HU" sz="2400" dirty="0">
              <a:solidFill>
                <a:srgbClr val="50412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artalom helye 2"/>
          <p:cNvSpPr>
            <a:spLocks noGrp="1"/>
          </p:cNvSpPr>
          <p:nvPr>
            <p:ph idx="1"/>
          </p:nvPr>
        </p:nvSpPr>
        <p:spPr>
          <a:xfrm>
            <a:off x="468313" y="1276350"/>
            <a:ext cx="8207376" cy="3456384"/>
          </a:xfrm>
        </p:spPr>
        <p:txBody>
          <a:bodyPr>
            <a:noAutofit/>
          </a:bodyPr>
          <a:lstStyle/>
          <a:p>
            <a:pPr lvl="0">
              <a:spcBef>
                <a:spcPts val="0"/>
              </a:spcBef>
              <a:spcAft>
                <a:spcPts val="1000"/>
              </a:spcAft>
              <a:buClr>
                <a:srgbClr val="4D7C84"/>
              </a:buClr>
              <a:buFont typeface="Wingdings" pitchFamily="2" charset="2"/>
              <a:buChar char="Ø"/>
            </a:pPr>
            <a:r>
              <a:rPr lang="en-US" sz="1800" dirty="0" err="1">
                <a:solidFill>
                  <a:srgbClr val="50412C"/>
                </a:solidFill>
              </a:rPr>
              <a:t>là</a:t>
            </a:r>
            <a:r>
              <a:rPr lang="hu-HU" sz="1800" dirty="0">
                <a:solidFill>
                  <a:srgbClr val="50412C"/>
                </a:solidFill>
              </a:rPr>
              <a:t> </a:t>
            </a:r>
            <a:r>
              <a:rPr lang="en-US" sz="1800" dirty="0" err="1">
                <a:solidFill>
                  <a:srgbClr val="50412C"/>
                </a:solidFill>
              </a:rPr>
              <a:t>mạng</a:t>
            </a:r>
            <a:r>
              <a:rPr lang="en-US" sz="1800" dirty="0">
                <a:solidFill>
                  <a:srgbClr val="50412C"/>
                </a:solidFill>
              </a:rPr>
              <a:t> </a:t>
            </a:r>
            <a:r>
              <a:rPr lang="en-US" sz="1800" dirty="0" err="1">
                <a:solidFill>
                  <a:srgbClr val="50412C"/>
                </a:solidFill>
              </a:rPr>
              <a:t>lưới</a:t>
            </a:r>
            <a:r>
              <a:rPr lang="en-US" sz="1800" dirty="0">
                <a:solidFill>
                  <a:srgbClr val="50412C"/>
                </a:solidFill>
              </a:rPr>
              <a:t> </a:t>
            </a:r>
            <a:r>
              <a:rPr lang="en-US" sz="1800" dirty="0" err="1">
                <a:solidFill>
                  <a:srgbClr val="50412C"/>
                </a:solidFill>
              </a:rPr>
              <a:t>chính</a:t>
            </a:r>
            <a:r>
              <a:rPr lang="en-US" sz="1800" dirty="0">
                <a:solidFill>
                  <a:srgbClr val="50412C"/>
                </a:solidFill>
              </a:rPr>
              <a:t> </a:t>
            </a:r>
            <a:r>
              <a:rPr lang="en-US" sz="1800" dirty="0" err="1">
                <a:solidFill>
                  <a:srgbClr val="50412C"/>
                </a:solidFill>
              </a:rPr>
              <a:t>trị</a:t>
            </a:r>
            <a:r>
              <a:rPr lang="en-US" sz="1800" dirty="0">
                <a:solidFill>
                  <a:srgbClr val="50412C"/>
                </a:solidFill>
              </a:rPr>
              <a:t> </a:t>
            </a:r>
            <a:r>
              <a:rPr lang="hu-HU" sz="1800" dirty="0">
                <a:solidFill>
                  <a:srgbClr val="50412C"/>
                </a:solidFill>
              </a:rPr>
              <a:t>và </a:t>
            </a:r>
            <a:r>
              <a:rPr lang="en-US" sz="1800" dirty="0" err="1">
                <a:solidFill>
                  <a:srgbClr val="50412C"/>
                </a:solidFill>
              </a:rPr>
              <a:t>hành</a:t>
            </a:r>
            <a:r>
              <a:rPr lang="en-US" sz="1800" dirty="0">
                <a:solidFill>
                  <a:srgbClr val="50412C"/>
                </a:solidFill>
              </a:rPr>
              <a:t> </a:t>
            </a:r>
            <a:r>
              <a:rPr lang="en-US" sz="1800" dirty="0" err="1">
                <a:solidFill>
                  <a:srgbClr val="50412C"/>
                </a:solidFill>
              </a:rPr>
              <a:t>chính</a:t>
            </a:r>
            <a:r>
              <a:rPr lang="en-US" sz="1800" dirty="0">
                <a:solidFill>
                  <a:srgbClr val="50412C"/>
                </a:solidFill>
              </a:rPr>
              <a:t> </a:t>
            </a:r>
            <a:r>
              <a:rPr lang="hu-HU" sz="1800" dirty="0">
                <a:solidFill>
                  <a:srgbClr val="50412C"/>
                </a:solidFill>
              </a:rPr>
              <a:t>quan li</a:t>
            </a:r>
            <a:r>
              <a:rPr lang="en-US" sz="1800" dirty="0">
                <a:solidFill>
                  <a:srgbClr val="50412C"/>
                </a:solidFill>
              </a:rPr>
              <a:t>ê</a:t>
            </a:r>
            <a:r>
              <a:rPr lang="hu-HU" sz="1800" dirty="0">
                <a:solidFill>
                  <a:srgbClr val="50412C"/>
                </a:solidFill>
              </a:rPr>
              <a:t>u, </a:t>
            </a:r>
            <a:r>
              <a:rPr lang="en-US" sz="1800" dirty="0" err="1">
                <a:solidFill>
                  <a:srgbClr val="50412C"/>
                </a:solidFill>
              </a:rPr>
              <a:t>bảng</a:t>
            </a:r>
            <a:r>
              <a:rPr lang="en-US" sz="1800" dirty="0">
                <a:solidFill>
                  <a:srgbClr val="50412C"/>
                </a:solidFill>
              </a:rPr>
              <a:t> </a:t>
            </a:r>
            <a:r>
              <a:rPr lang="en-US" sz="1800" dirty="0" err="1">
                <a:solidFill>
                  <a:srgbClr val="50412C"/>
                </a:solidFill>
              </a:rPr>
              <a:t>ghi</a:t>
            </a:r>
            <a:r>
              <a:rPr lang="en-US" sz="1800">
                <a:solidFill>
                  <a:srgbClr val="50412C"/>
                </a:solidFill>
              </a:rPr>
              <a:t> của</a:t>
            </a:r>
            <a:r>
              <a:rPr lang="en-US" sz="1800" dirty="0">
                <a:solidFill>
                  <a:srgbClr val="50412C"/>
                </a:solidFill>
              </a:rPr>
              <a:t> </a:t>
            </a:r>
            <a:r>
              <a:rPr lang="en-US" sz="1800" dirty="0" err="1">
                <a:solidFill>
                  <a:srgbClr val="50412C"/>
                </a:solidFill>
              </a:rPr>
              <a:t>nó</a:t>
            </a:r>
            <a:r>
              <a:rPr lang="en-US" sz="1800" dirty="0">
                <a:solidFill>
                  <a:srgbClr val="50412C"/>
                </a:solidFill>
              </a:rPr>
              <a:t> </a:t>
            </a:r>
            <a:r>
              <a:rPr lang="en-US" sz="1800" dirty="0" err="1">
                <a:solidFill>
                  <a:srgbClr val="50412C"/>
                </a:solidFill>
              </a:rPr>
              <a:t>bên</a:t>
            </a:r>
            <a:r>
              <a:rPr lang="en-US" sz="1800" dirty="0">
                <a:solidFill>
                  <a:srgbClr val="50412C"/>
                </a:solidFill>
              </a:rPr>
              <a:t> </a:t>
            </a:r>
            <a:r>
              <a:rPr lang="en-US" sz="1800" dirty="0" err="1">
                <a:solidFill>
                  <a:srgbClr val="50412C"/>
                </a:solidFill>
              </a:rPr>
              <a:t>trong</a:t>
            </a:r>
            <a:r>
              <a:rPr lang="en-US" sz="1800" dirty="0">
                <a:solidFill>
                  <a:srgbClr val="50412C"/>
                </a:solidFill>
              </a:rPr>
              <a:t> </a:t>
            </a:r>
            <a:r>
              <a:rPr lang="en-US" sz="1800" b="1" dirty="0" err="1">
                <a:solidFill>
                  <a:srgbClr val="50412C"/>
                </a:solidFill>
              </a:rPr>
              <a:t>khung</a:t>
            </a:r>
            <a:r>
              <a:rPr lang="en-US" sz="1800" b="1" dirty="0">
                <a:solidFill>
                  <a:srgbClr val="50412C"/>
                </a:solidFill>
              </a:rPr>
              <a:t> </a:t>
            </a:r>
            <a:r>
              <a:rPr lang="en-US" sz="1800" b="1" dirty="0" err="1">
                <a:solidFill>
                  <a:srgbClr val="50412C"/>
                </a:solidFill>
              </a:rPr>
              <a:t>khổ</a:t>
            </a:r>
            <a:r>
              <a:rPr lang="en-US" sz="1800" b="1" dirty="0">
                <a:solidFill>
                  <a:srgbClr val="50412C"/>
                </a:solidFill>
              </a:rPr>
              <a:t> </a:t>
            </a:r>
            <a:r>
              <a:rPr lang="en-US" sz="1800" b="1" dirty="0" err="1">
                <a:solidFill>
                  <a:srgbClr val="50412C"/>
                </a:solidFill>
              </a:rPr>
              <a:t>của</a:t>
            </a:r>
            <a:r>
              <a:rPr lang="en-US" sz="1800" b="1"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định</a:t>
            </a:r>
            <a:r>
              <a:rPr lang="en-US" sz="1800" b="1" dirty="0">
                <a:solidFill>
                  <a:srgbClr val="50412C"/>
                </a:solidFill>
              </a:rPr>
              <a:t> </a:t>
            </a:r>
            <a:r>
              <a:rPr lang="en-US" sz="1800" b="1" dirty="0" err="1">
                <a:solidFill>
                  <a:srgbClr val="50412C"/>
                </a:solidFill>
              </a:rPr>
              <a:t>chế</a:t>
            </a:r>
            <a:r>
              <a:rPr lang="en-US" sz="1800" b="1" dirty="0">
                <a:solidFill>
                  <a:srgbClr val="50412C"/>
                </a:solidFill>
              </a:rPr>
              <a:t> </a:t>
            </a:r>
            <a:r>
              <a:rPr lang="en-US" sz="1800" b="1" dirty="0" err="1">
                <a:solidFill>
                  <a:srgbClr val="50412C"/>
                </a:solidFill>
              </a:rPr>
              <a:t>chính</a:t>
            </a:r>
            <a:r>
              <a:rPr lang="en-US" sz="1800" b="1" dirty="0">
                <a:solidFill>
                  <a:srgbClr val="50412C"/>
                </a:solidFill>
              </a:rPr>
              <a:t> </a:t>
            </a:r>
            <a:r>
              <a:rPr lang="en-US" sz="1800" b="1" dirty="0" err="1">
                <a:solidFill>
                  <a:srgbClr val="50412C"/>
                </a:solidFill>
              </a:rPr>
              <a:t>thức</a:t>
            </a:r>
            <a:r>
              <a:rPr lang="hu-HU"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mở</a:t>
            </a:r>
            <a:r>
              <a:rPr lang="en-US" sz="1800" dirty="0">
                <a:solidFill>
                  <a:srgbClr val="50412C"/>
                </a:solidFill>
              </a:rPr>
              <a:t> </a:t>
            </a:r>
            <a:r>
              <a:rPr lang="en-US" sz="1800" dirty="0" err="1">
                <a:solidFill>
                  <a:srgbClr val="50412C"/>
                </a:solidFill>
              </a:rPr>
              <a:t>rộng</a:t>
            </a:r>
            <a:r>
              <a:rPr lang="en-US" sz="1800" dirty="0">
                <a:solidFill>
                  <a:srgbClr val="50412C"/>
                </a:solidFill>
              </a:rPr>
              <a:t> </a:t>
            </a:r>
            <a:r>
              <a:rPr lang="en-US" sz="1800" dirty="0" err="1">
                <a:solidFill>
                  <a:srgbClr val="50412C"/>
                </a:solidFill>
              </a:rPr>
              <a:t>ra</a:t>
            </a:r>
            <a:r>
              <a:rPr lang="en-US" sz="1800" dirty="0">
                <a:solidFill>
                  <a:srgbClr val="50412C"/>
                </a:solidFill>
              </a:rPr>
              <a:t> </a:t>
            </a:r>
            <a:r>
              <a:rPr lang="en-US" sz="1800" dirty="0" err="1">
                <a:solidFill>
                  <a:srgbClr val="50412C"/>
                </a:solidFill>
              </a:rPr>
              <a:t>ngoài</a:t>
            </a:r>
            <a:r>
              <a:rPr lang="en-US" sz="1800" dirty="0">
                <a:solidFill>
                  <a:srgbClr val="50412C"/>
                </a:solidFill>
              </a:rPr>
              <a:t> </a:t>
            </a:r>
            <a:r>
              <a:rPr lang="en-US" sz="1800" dirty="0" err="1">
                <a:solidFill>
                  <a:srgbClr val="50412C"/>
                </a:solidFill>
              </a:rPr>
              <a:t>những</a:t>
            </a:r>
            <a:r>
              <a:rPr lang="en-US" sz="1800" dirty="0">
                <a:solidFill>
                  <a:srgbClr val="50412C"/>
                </a:solidFill>
              </a:rPr>
              <a:t> </a:t>
            </a:r>
            <a:r>
              <a:rPr lang="en-US" sz="1800" dirty="0" err="1">
                <a:solidFill>
                  <a:srgbClr val="50412C"/>
                </a:solidFill>
              </a:rPr>
              <a:t>thứ</a:t>
            </a:r>
            <a:r>
              <a:rPr lang="en-US" sz="1800" dirty="0">
                <a:solidFill>
                  <a:srgbClr val="50412C"/>
                </a:solidFill>
              </a:rPr>
              <a:t> này</a:t>
            </a:r>
            <a:r>
              <a:rPr lang="hu-HU" sz="1800" dirty="0">
                <a:solidFill>
                  <a:srgbClr val="50412C"/>
                </a:solidFill>
              </a:rPr>
              <a:t>);</a:t>
            </a:r>
          </a:p>
          <a:p>
            <a:pPr lvl="0">
              <a:spcBef>
                <a:spcPts val="0"/>
              </a:spcBef>
              <a:spcAft>
                <a:spcPts val="1000"/>
              </a:spcAft>
              <a:buClr>
                <a:srgbClr val="4D7C84"/>
              </a:buClr>
              <a:buFont typeface="Wingdings" pitchFamily="2" charset="2"/>
              <a:buChar char="Ø"/>
            </a:pPr>
            <a:r>
              <a:rPr lang="en-US" sz="1800" dirty="0" err="1">
                <a:solidFill>
                  <a:srgbClr val="50412C"/>
                </a:solidFill>
              </a:rPr>
              <a:t>một</a:t>
            </a:r>
            <a:r>
              <a:rPr lang="en-US" sz="1800" dirty="0">
                <a:solidFill>
                  <a:srgbClr val="50412C"/>
                </a:solidFill>
              </a:rPr>
              <a:t> </a:t>
            </a:r>
            <a:r>
              <a:rPr lang="en-US" sz="1800" dirty="0" err="1">
                <a:solidFill>
                  <a:srgbClr val="50412C"/>
                </a:solidFill>
              </a:rPr>
              <a:t>cách</a:t>
            </a:r>
            <a:r>
              <a:rPr lang="en-US" sz="1800" dirty="0">
                <a:solidFill>
                  <a:srgbClr val="50412C"/>
                </a:solidFill>
              </a:rPr>
              <a:t> </a:t>
            </a:r>
            <a:r>
              <a:rPr lang="en-US" sz="1800" dirty="0" err="1">
                <a:solidFill>
                  <a:srgbClr val="50412C"/>
                </a:solidFill>
              </a:rPr>
              <a:t>điển</a:t>
            </a:r>
            <a:r>
              <a:rPr lang="en-US" sz="1800" dirty="0">
                <a:solidFill>
                  <a:srgbClr val="50412C"/>
                </a:solidFill>
              </a:rPr>
              <a:t> </a:t>
            </a:r>
            <a:r>
              <a:rPr lang="en-US" sz="1800" dirty="0" err="1">
                <a:solidFill>
                  <a:srgbClr val="50412C"/>
                </a:solidFill>
              </a:rPr>
              <a:t>hình</a:t>
            </a:r>
            <a:r>
              <a:rPr lang="en-US" sz="1800" dirty="0">
                <a:solidFill>
                  <a:srgbClr val="50412C"/>
                </a:solidFill>
              </a:rPr>
              <a:t> </a:t>
            </a:r>
            <a:r>
              <a:rPr lang="en-US" sz="1800" dirty="0" err="1">
                <a:solidFill>
                  <a:srgbClr val="50412C"/>
                </a:solidFill>
              </a:rPr>
              <a:t>nó</a:t>
            </a:r>
            <a:r>
              <a:rPr lang="en-US" sz="1800" dirty="0">
                <a:solidFill>
                  <a:srgbClr val="50412C"/>
                </a:solidFill>
              </a:rPr>
              <a:t> </a:t>
            </a:r>
            <a:r>
              <a:rPr lang="en-US" sz="1800" b="1" dirty="0" err="1">
                <a:solidFill>
                  <a:srgbClr val="50412C"/>
                </a:solidFill>
              </a:rPr>
              <a:t>thâu</a:t>
            </a:r>
            <a:r>
              <a:rPr lang="en-US" sz="1800" b="1" dirty="0">
                <a:solidFill>
                  <a:srgbClr val="50412C"/>
                </a:solidFill>
              </a:rPr>
              <a:t> </a:t>
            </a:r>
            <a:r>
              <a:rPr lang="en-US" sz="1800" b="1" dirty="0" err="1">
                <a:solidFill>
                  <a:srgbClr val="50412C"/>
                </a:solidFill>
              </a:rPr>
              <a:t>nạp</a:t>
            </a:r>
            <a:r>
              <a:rPr lang="en-US" sz="1800" b="1"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cá</a:t>
            </a:r>
            <a:r>
              <a:rPr lang="en-US" sz="1800" b="1" dirty="0">
                <a:solidFill>
                  <a:srgbClr val="50412C"/>
                </a:solidFill>
              </a:rPr>
              <a:t> </a:t>
            </a:r>
            <a:r>
              <a:rPr lang="en-US" sz="1800" b="1" dirty="0" err="1">
                <a:solidFill>
                  <a:srgbClr val="50412C"/>
                </a:solidFill>
              </a:rPr>
              <a:t>nhân</a:t>
            </a:r>
            <a:r>
              <a:rPr lang="hu-HU" sz="1800" dirty="0">
                <a:solidFill>
                  <a:srgbClr val="50412C"/>
                </a:solidFill>
              </a:rPr>
              <a:t>; (</a:t>
            </a:r>
            <a:r>
              <a:rPr lang="en-US" sz="1800" dirty="0" err="1">
                <a:solidFill>
                  <a:srgbClr val="50412C"/>
                </a:solidFill>
              </a:rPr>
              <a:t>chứ</a:t>
            </a:r>
            <a:r>
              <a:rPr lang="en-US"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tạo</a:t>
            </a:r>
            <a:r>
              <a:rPr lang="en-US" sz="1800" dirty="0">
                <a:solidFill>
                  <a:srgbClr val="50412C"/>
                </a:solidFill>
              </a:rPr>
              <a:t> </a:t>
            </a:r>
            <a:r>
              <a:rPr lang="en-US" sz="1800" dirty="0" err="1">
                <a:solidFill>
                  <a:srgbClr val="50412C"/>
                </a:solidFill>
              </a:rPr>
              <a:t>thành</a:t>
            </a:r>
            <a:r>
              <a:rPr lang="en-US" sz="1800" dirty="0">
                <a:solidFill>
                  <a:srgbClr val="50412C"/>
                </a:solidFill>
              </a:rPr>
              <a:t> </a:t>
            </a:r>
            <a:r>
              <a:rPr lang="en-US" sz="1800" dirty="0" err="1">
                <a:solidFill>
                  <a:srgbClr val="50412C"/>
                </a:solidFill>
              </a:rPr>
              <a:t>các</a:t>
            </a:r>
            <a:r>
              <a:rPr lang="en-US" sz="1800" dirty="0">
                <a:solidFill>
                  <a:srgbClr val="50412C"/>
                </a:solidFill>
              </a:rPr>
              <a:t> </a:t>
            </a:r>
            <a:r>
              <a:rPr lang="en-US" sz="1800" dirty="0" err="1">
                <a:solidFill>
                  <a:srgbClr val="50412C"/>
                </a:solidFill>
              </a:rPr>
              <a:t>gia</a:t>
            </a:r>
            <a:r>
              <a:rPr lang="en-US" sz="1800" dirty="0">
                <a:solidFill>
                  <a:srgbClr val="50412C"/>
                </a:solidFill>
              </a:rPr>
              <a:t> </a:t>
            </a:r>
            <a:r>
              <a:rPr lang="en-US" sz="1800" dirty="0" err="1">
                <a:solidFill>
                  <a:srgbClr val="50412C"/>
                </a:solidFill>
              </a:rPr>
              <a:t>tộc</a:t>
            </a:r>
            <a:r>
              <a:rPr lang="en-US" sz="1800" dirty="0">
                <a:solidFill>
                  <a:srgbClr val="50412C"/>
                </a:solidFill>
              </a:rPr>
              <a:t> </a:t>
            </a:r>
            <a:r>
              <a:rPr lang="en-US" sz="1800" dirty="0" err="1">
                <a:solidFill>
                  <a:srgbClr val="50412C"/>
                </a:solidFill>
              </a:rPr>
              <a:t>gồm</a:t>
            </a:r>
            <a:r>
              <a:rPr lang="en-US" sz="1800" dirty="0">
                <a:solidFill>
                  <a:srgbClr val="50412C"/>
                </a:solidFill>
              </a:rPr>
              <a:t> </a:t>
            </a:r>
            <a:r>
              <a:rPr lang="en-US" sz="1800" dirty="0" err="1">
                <a:solidFill>
                  <a:srgbClr val="50412C"/>
                </a:solidFill>
              </a:rPr>
              <a:t>các</a:t>
            </a:r>
            <a:r>
              <a:rPr lang="en-US" sz="1800" dirty="0">
                <a:solidFill>
                  <a:srgbClr val="50412C"/>
                </a:solidFill>
              </a:rPr>
              <a:t> </a:t>
            </a:r>
            <a:r>
              <a:rPr lang="en-US" sz="1800" dirty="0" err="1">
                <a:solidFill>
                  <a:srgbClr val="50412C"/>
                </a:solidFill>
              </a:rPr>
              <a:t>thành</a:t>
            </a:r>
            <a:r>
              <a:rPr lang="en-US" sz="1800" dirty="0">
                <a:solidFill>
                  <a:srgbClr val="50412C"/>
                </a:solidFill>
              </a:rPr>
              <a:t> </a:t>
            </a:r>
            <a:r>
              <a:rPr lang="en-US" sz="1800" dirty="0" err="1">
                <a:solidFill>
                  <a:srgbClr val="50412C"/>
                </a:solidFill>
              </a:rPr>
              <a:t>viên</a:t>
            </a:r>
            <a:r>
              <a:rPr lang="en-US" sz="1800" dirty="0">
                <a:solidFill>
                  <a:srgbClr val="50412C"/>
                </a:solidFill>
              </a:rPr>
              <a:t> </a:t>
            </a:r>
            <a:r>
              <a:rPr lang="en-US" sz="1800" dirty="0" err="1">
                <a:solidFill>
                  <a:srgbClr val="50412C"/>
                </a:solidFill>
              </a:rPr>
              <a:t>huyết</a:t>
            </a:r>
            <a:r>
              <a:rPr lang="en-US" sz="1800" dirty="0">
                <a:solidFill>
                  <a:srgbClr val="50412C"/>
                </a:solidFill>
              </a:rPr>
              <a:t> </a:t>
            </a:r>
            <a:r>
              <a:rPr lang="en-US" sz="1800" dirty="0" err="1">
                <a:solidFill>
                  <a:srgbClr val="50412C"/>
                </a:solidFill>
              </a:rPr>
              <a:t>thống</a:t>
            </a:r>
            <a:r>
              <a:rPr lang="en-US" sz="1800" dirty="0">
                <a:solidFill>
                  <a:srgbClr val="50412C"/>
                </a:solidFill>
              </a:rPr>
              <a:t> hay </a:t>
            </a:r>
            <a:r>
              <a:rPr lang="en-US" sz="1800" dirty="0" err="1">
                <a:solidFill>
                  <a:srgbClr val="50412C"/>
                </a:solidFill>
              </a:rPr>
              <a:t>được</a:t>
            </a:r>
            <a:r>
              <a:rPr lang="en-US" sz="1800" dirty="0">
                <a:solidFill>
                  <a:srgbClr val="50412C"/>
                </a:solidFill>
              </a:rPr>
              <a:t> </a:t>
            </a:r>
            <a:r>
              <a:rPr lang="en-US" sz="1800" dirty="0" err="1">
                <a:solidFill>
                  <a:srgbClr val="50412C"/>
                </a:solidFill>
              </a:rPr>
              <a:t>nhận</a:t>
            </a:r>
            <a:r>
              <a:rPr lang="en-US" sz="1800" dirty="0">
                <a:solidFill>
                  <a:srgbClr val="50412C"/>
                </a:solidFill>
              </a:rPr>
              <a:t> </a:t>
            </a:r>
            <a:r>
              <a:rPr lang="en-US" sz="1800" dirty="0" err="1">
                <a:solidFill>
                  <a:srgbClr val="50412C"/>
                </a:solidFill>
              </a:rPr>
              <a:t>làm</a:t>
            </a:r>
            <a:r>
              <a:rPr lang="en-US" sz="1800" dirty="0">
                <a:solidFill>
                  <a:srgbClr val="50412C"/>
                </a:solidFill>
              </a:rPr>
              <a:t> con </a:t>
            </a:r>
            <a:r>
              <a:rPr lang="en-US" sz="1800" dirty="0" err="1">
                <a:solidFill>
                  <a:srgbClr val="50412C"/>
                </a:solidFill>
              </a:rPr>
              <a:t>nuôi</a:t>
            </a:r>
            <a:r>
              <a:rPr lang="hu-HU" sz="1800" dirty="0">
                <a:solidFill>
                  <a:srgbClr val="50412C"/>
                </a:solidFill>
              </a:rPr>
              <a:t>)</a:t>
            </a:r>
            <a:r>
              <a:rPr lang="en-US" sz="1800" dirty="0">
                <a:solidFill>
                  <a:srgbClr val="50412C"/>
                </a:solidFill>
              </a:rPr>
              <a:t>;</a:t>
            </a:r>
            <a:endParaRPr lang="hu-HU" sz="1800" dirty="0">
              <a:solidFill>
                <a:srgbClr val="50412C"/>
              </a:solidFill>
            </a:endParaRPr>
          </a:p>
          <a:p>
            <a:pPr lvl="0">
              <a:spcBef>
                <a:spcPts val="0"/>
              </a:spcBef>
              <a:spcAft>
                <a:spcPts val="1000"/>
              </a:spcAft>
              <a:buClr>
                <a:srgbClr val="4D7C84"/>
              </a:buClr>
              <a:buFont typeface="Wingdings" pitchFamily="2" charset="2"/>
              <a:buChar char="Ø"/>
            </a:pPr>
            <a:r>
              <a:rPr lang="en-US" sz="1800" dirty="0" err="1">
                <a:solidFill>
                  <a:srgbClr val="50412C"/>
                </a:solidFill>
              </a:rPr>
              <a:t>Các</a:t>
            </a:r>
            <a:r>
              <a:rPr lang="en-US" sz="1800" dirty="0">
                <a:solidFill>
                  <a:srgbClr val="50412C"/>
                </a:solidFill>
              </a:rPr>
              <a:t> </a:t>
            </a:r>
            <a:r>
              <a:rPr lang="en-US" sz="1800" dirty="0" err="1">
                <a:solidFill>
                  <a:srgbClr val="50412C"/>
                </a:solidFill>
              </a:rPr>
              <a:t>thành</a:t>
            </a:r>
            <a:r>
              <a:rPr lang="en-US" sz="1800" dirty="0">
                <a:solidFill>
                  <a:srgbClr val="50412C"/>
                </a:solidFill>
              </a:rPr>
              <a:t> </a:t>
            </a:r>
            <a:r>
              <a:rPr lang="en-US" sz="1800" dirty="0" err="1">
                <a:solidFill>
                  <a:srgbClr val="50412C"/>
                </a:solidFill>
              </a:rPr>
              <a:t>viên</a:t>
            </a:r>
            <a:r>
              <a:rPr lang="en-US" sz="1800" dirty="0">
                <a:solidFill>
                  <a:srgbClr val="50412C"/>
                </a:solidFill>
              </a:rPr>
              <a:t> </a:t>
            </a:r>
            <a:r>
              <a:rPr lang="en-US" sz="1800" dirty="0" err="1">
                <a:solidFill>
                  <a:srgbClr val="50412C"/>
                </a:solidFill>
              </a:rPr>
              <a:t>của</a:t>
            </a:r>
            <a:r>
              <a:rPr lang="en-US" sz="1800" dirty="0">
                <a:solidFill>
                  <a:srgbClr val="50412C"/>
                </a:solidFill>
              </a:rPr>
              <a:t> </a:t>
            </a:r>
            <a:r>
              <a:rPr lang="en-US" sz="1800" dirty="0" err="1">
                <a:solidFill>
                  <a:srgbClr val="50412C"/>
                </a:solidFill>
              </a:rPr>
              <a:t>nó</a:t>
            </a:r>
            <a:r>
              <a:rPr lang="en-US" sz="1800" dirty="0">
                <a:solidFill>
                  <a:srgbClr val="50412C"/>
                </a:solidFill>
              </a:rPr>
              <a:t> </a:t>
            </a:r>
            <a:r>
              <a:rPr lang="en-US" sz="1800" dirty="0" err="1">
                <a:solidFill>
                  <a:srgbClr val="50412C"/>
                </a:solidFill>
              </a:rPr>
              <a:t>một</a:t>
            </a:r>
            <a:r>
              <a:rPr lang="en-US" sz="1800" dirty="0">
                <a:solidFill>
                  <a:srgbClr val="50412C"/>
                </a:solidFill>
              </a:rPr>
              <a:t> </a:t>
            </a:r>
            <a:r>
              <a:rPr lang="en-US" sz="1800" dirty="0" err="1">
                <a:solidFill>
                  <a:srgbClr val="50412C"/>
                </a:solidFill>
              </a:rPr>
              <a:t>cách</a:t>
            </a:r>
            <a:r>
              <a:rPr lang="en-US" sz="1800" dirty="0">
                <a:solidFill>
                  <a:srgbClr val="50412C"/>
                </a:solidFill>
              </a:rPr>
              <a:t> </a:t>
            </a:r>
            <a:r>
              <a:rPr lang="en-US" sz="1800" dirty="0" err="1">
                <a:solidFill>
                  <a:srgbClr val="50412C"/>
                </a:solidFill>
              </a:rPr>
              <a:t>điển</a:t>
            </a:r>
            <a:r>
              <a:rPr lang="en-US" sz="1800" dirty="0">
                <a:solidFill>
                  <a:srgbClr val="50412C"/>
                </a:solidFill>
              </a:rPr>
              <a:t> </a:t>
            </a:r>
            <a:r>
              <a:rPr lang="en-US" sz="1800" dirty="0" err="1">
                <a:solidFill>
                  <a:srgbClr val="50412C"/>
                </a:solidFill>
              </a:rPr>
              <a:t>hình</a:t>
            </a:r>
            <a:r>
              <a:rPr lang="en-US" sz="1800" dirty="0">
                <a:solidFill>
                  <a:srgbClr val="50412C"/>
                </a:solidFill>
              </a:rPr>
              <a:t> </a:t>
            </a:r>
            <a:r>
              <a:rPr lang="en-US" sz="1800" dirty="0" err="1">
                <a:solidFill>
                  <a:srgbClr val="50412C"/>
                </a:solidFill>
              </a:rPr>
              <a:t>chỉ</a:t>
            </a:r>
            <a:r>
              <a:rPr lang="en-US" sz="1800" dirty="0">
                <a:solidFill>
                  <a:srgbClr val="50412C"/>
                </a:solidFill>
              </a:rPr>
              <a:t> </a:t>
            </a:r>
            <a:r>
              <a:rPr lang="en-US" sz="1800" dirty="0" err="1">
                <a:solidFill>
                  <a:srgbClr val="50412C"/>
                </a:solidFill>
              </a:rPr>
              <a:t>có</a:t>
            </a:r>
            <a:r>
              <a:rPr lang="en-US" sz="1800" dirty="0">
                <a:solidFill>
                  <a:srgbClr val="50412C"/>
                </a:solidFill>
              </a:rPr>
              <a:t> </a:t>
            </a:r>
            <a:r>
              <a:rPr lang="en-US" sz="1800" b="1" dirty="0" err="1">
                <a:solidFill>
                  <a:srgbClr val="50412C"/>
                </a:solidFill>
              </a:rPr>
              <a:t>một</a:t>
            </a:r>
            <a:r>
              <a:rPr lang="en-US" sz="1800" b="1" dirty="0">
                <a:solidFill>
                  <a:srgbClr val="50412C"/>
                </a:solidFill>
              </a:rPr>
              <a:t> </a:t>
            </a:r>
            <a:r>
              <a:rPr lang="en-US" sz="1800" b="1" dirty="0" err="1">
                <a:solidFill>
                  <a:srgbClr val="50412C"/>
                </a:solidFill>
              </a:rPr>
              <a:t>chức</a:t>
            </a:r>
            <a:r>
              <a:rPr lang="en-US" sz="1800" b="1" dirty="0">
                <a:solidFill>
                  <a:srgbClr val="50412C"/>
                </a:solidFill>
              </a:rPr>
              <a:t> </a:t>
            </a:r>
            <a:r>
              <a:rPr lang="en-US" sz="1800" b="1" dirty="0" err="1">
                <a:solidFill>
                  <a:srgbClr val="50412C"/>
                </a:solidFill>
              </a:rPr>
              <a:t>vụ</a:t>
            </a:r>
            <a:r>
              <a:rPr lang="en-US" sz="1800" b="1" dirty="0">
                <a:solidFill>
                  <a:srgbClr val="50412C"/>
                </a:solidFill>
              </a:rPr>
              <a:t> </a:t>
            </a:r>
            <a:r>
              <a:rPr lang="hu-HU" sz="1800" b="1" dirty="0">
                <a:solidFill>
                  <a:srgbClr val="50412C"/>
                </a:solidFill>
              </a:rPr>
              <a:t>chính thức</a:t>
            </a:r>
            <a:r>
              <a:rPr lang="hu-HU" sz="1800" dirty="0">
                <a:solidFill>
                  <a:srgbClr val="50412C"/>
                </a:solidFill>
              </a:rPr>
              <a:t>; (</a:t>
            </a:r>
            <a:r>
              <a:rPr lang="en-US" sz="1800" dirty="0" err="1">
                <a:solidFill>
                  <a:srgbClr val="50412C"/>
                </a:solidFill>
              </a:rPr>
              <a:t>chứ</a:t>
            </a:r>
            <a:r>
              <a:rPr lang="en-US"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phải</a:t>
            </a:r>
            <a:r>
              <a:rPr lang="en-US" sz="1800" dirty="0">
                <a:solidFill>
                  <a:srgbClr val="50412C"/>
                </a:solidFill>
              </a:rPr>
              <a:t> </a:t>
            </a:r>
            <a:r>
              <a:rPr lang="en-US" sz="1800" dirty="0" err="1">
                <a:solidFill>
                  <a:srgbClr val="50412C"/>
                </a:solidFill>
              </a:rPr>
              <a:t>đồng</a:t>
            </a:r>
            <a:r>
              <a:rPr lang="en-US" sz="1800" dirty="0">
                <a:solidFill>
                  <a:srgbClr val="50412C"/>
                </a:solidFill>
              </a:rPr>
              <a:t> </a:t>
            </a:r>
            <a:r>
              <a:rPr lang="en-US" sz="1800" dirty="0" err="1">
                <a:solidFill>
                  <a:srgbClr val="50412C"/>
                </a:solidFill>
              </a:rPr>
              <a:t>thời</a:t>
            </a:r>
            <a:r>
              <a:rPr lang="en-US" sz="1800" dirty="0">
                <a:solidFill>
                  <a:srgbClr val="50412C"/>
                </a:solidFill>
              </a:rPr>
              <a:t> </a:t>
            </a:r>
            <a:r>
              <a:rPr lang="en-US" sz="1800" dirty="0" err="1">
                <a:solidFill>
                  <a:srgbClr val="50412C"/>
                </a:solidFill>
              </a:rPr>
              <a:t>có</a:t>
            </a:r>
            <a:r>
              <a:rPr lang="en-US" sz="1800" dirty="0">
                <a:solidFill>
                  <a:srgbClr val="50412C"/>
                </a:solidFill>
              </a:rPr>
              <a:t> </a:t>
            </a:r>
            <a:r>
              <a:rPr lang="en-US" sz="1800" dirty="0" err="1">
                <a:solidFill>
                  <a:srgbClr val="50412C"/>
                </a:solidFill>
              </a:rPr>
              <a:t>nhiều</a:t>
            </a:r>
            <a:r>
              <a:rPr lang="en-US" sz="1800" dirty="0">
                <a:solidFill>
                  <a:srgbClr val="50412C"/>
                </a:solidFill>
              </a:rPr>
              <a:t> </a:t>
            </a:r>
            <a:r>
              <a:rPr lang="en-US" sz="1800" dirty="0" err="1">
                <a:solidFill>
                  <a:srgbClr val="50412C"/>
                </a:solidFill>
              </a:rPr>
              <a:t>chức</a:t>
            </a:r>
            <a:r>
              <a:rPr lang="en-US" sz="1800" dirty="0">
                <a:solidFill>
                  <a:srgbClr val="50412C"/>
                </a:solidFill>
              </a:rPr>
              <a:t> </a:t>
            </a:r>
            <a:r>
              <a:rPr lang="en-US" sz="1800" dirty="0" err="1">
                <a:solidFill>
                  <a:srgbClr val="50412C"/>
                </a:solidFill>
              </a:rPr>
              <a:t>vụ</a:t>
            </a:r>
            <a:r>
              <a:rPr lang="en-US" sz="1800" dirty="0">
                <a:solidFill>
                  <a:srgbClr val="50412C"/>
                </a:solidFill>
              </a:rPr>
              <a:t> </a:t>
            </a:r>
            <a:r>
              <a:rPr lang="hu-HU" sz="1800" dirty="0">
                <a:solidFill>
                  <a:srgbClr val="50412C"/>
                </a:solidFill>
              </a:rPr>
              <a:t>chính thức và phi-chính thức);</a:t>
            </a:r>
          </a:p>
          <a:p>
            <a:pPr>
              <a:spcBef>
                <a:spcPts val="0"/>
              </a:spcBef>
              <a:spcAft>
                <a:spcPts val="1000"/>
              </a:spcAft>
              <a:buClr>
                <a:srgbClr val="4D7C84"/>
              </a:buClr>
              <a:buFont typeface="Wingdings" pitchFamily="2" charset="2"/>
              <a:buChar char="Ø"/>
            </a:pPr>
            <a:r>
              <a:rPr lang="en-US" sz="1800" b="1" dirty="0" err="1">
                <a:solidFill>
                  <a:srgbClr val="50412C"/>
                </a:solidFill>
              </a:rPr>
              <a:t>các</a:t>
            </a:r>
            <a:r>
              <a:rPr lang="en-US" sz="1800" b="1" dirty="0">
                <a:solidFill>
                  <a:srgbClr val="50412C"/>
                </a:solidFill>
              </a:rPr>
              <a:t> </a:t>
            </a:r>
            <a:r>
              <a:rPr lang="en-US" sz="1800" b="1" dirty="0" err="1">
                <a:solidFill>
                  <a:srgbClr val="50412C"/>
                </a:solidFill>
              </a:rPr>
              <a:t>đặc</a:t>
            </a:r>
            <a:r>
              <a:rPr lang="en-US" sz="1800" b="1" dirty="0">
                <a:solidFill>
                  <a:srgbClr val="50412C"/>
                </a:solidFill>
              </a:rPr>
              <a:t> </a:t>
            </a:r>
            <a:r>
              <a:rPr lang="en-US" sz="1800" b="1" dirty="0" err="1">
                <a:solidFill>
                  <a:srgbClr val="50412C"/>
                </a:solidFill>
              </a:rPr>
              <a:t>ân</a:t>
            </a:r>
            <a:r>
              <a:rPr lang="en-US" sz="1800" b="1" dirty="0">
                <a:solidFill>
                  <a:srgbClr val="50412C"/>
                </a:solidFill>
              </a:rPr>
              <a:t> </a:t>
            </a:r>
            <a:r>
              <a:rPr lang="hu-HU" sz="1800" dirty="0">
                <a:solidFill>
                  <a:srgbClr val="50412C"/>
                </a:solidFill>
              </a:rPr>
              <a:t>cá nhân </a:t>
            </a:r>
            <a:r>
              <a:rPr lang="en-US" sz="1800" b="1" dirty="0" err="1">
                <a:solidFill>
                  <a:srgbClr val="50412C"/>
                </a:solidFill>
              </a:rPr>
              <a:t>về</a:t>
            </a:r>
            <a:r>
              <a:rPr lang="en-US" sz="1800" b="1"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lợi</a:t>
            </a:r>
            <a:r>
              <a:rPr lang="en-US" sz="1800" b="1" dirty="0">
                <a:solidFill>
                  <a:srgbClr val="50412C"/>
                </a:solidFill>
              </a:rPr>
              <a:t> </a:t>
            </a:r>
            <a:r>
              <a:rPr lang="en-US" sz="1800" b="1" dirty="0" err="1">
                <a:solidFill>
                  <a:srgbClr val="50412C"/>
                </a:solidFill>
              </a:rPr>
              <a:t>thế</a:t>
            </a:r>
            <a:r>
              <a:rPr lang="en-US" sz="1800" b="1" dirty="0">
                <a:solidFill>
                  <a:srgbClr val="50412C"/>
                </a:solidFill>
              </a:rPr>
              <a:t> </a:t>
            </a:r>
            <a:r>
              <a:rPr lang="en-US" sz="1800" b="1" dirty="0" err="1">
                <a:solidFill>
                  <a:srgbClr val="50412C"/>
                </a:solidFill>
              </a:rPr>
              <a:t>tiêu</a:t>
            </a:r>
            <a:r>
              <a:rPr lang="en-US" sz="1800" b="1" dirty="0">
                <a:solidFill>
                  <a:srgbClr val="50412C"/>
                </a:solidFill>
              </a:rPr>
              <a:t> </a:t>
            </a:r>
            <a:r>
              <a:rPr lang="en-US" sz="1800" b="1" dirty="0" err="1">
                <a:solidFill>
                  <a:srgbClr val="50412C"/>
                </a:solidFill>
              </a:rPr>
              <a:t>dùng</a:t>
            </a:r>
            <a:r>
              <a:rPr lang="en-US" sz="1800" b="1" dirty="0">
                <a:solidFill>
                  <a:srgbClr val="50412C"/>
                </a:solidFill>
              </a:rPr>
              <a:t> </a:t>
            </a:r>
            <a:r>
              <a:rPr lang="hu-HU" sz="1800" b="1" dirty="0">
                <a:solidFill>
                  <a:srgbClr val="50412C"/>
                </a:solidFill>
              </a:rPr>
              <a:t>và </a:t>
            </a:r>
            <a:r>
              <a:rPr lang="en-US" sz="1800" b="1" dirty="0" err="1">
                <a:solidFill>
                  <a:srgbClr val="50412C"/>
                </a:solidFill>
              </a:rPr>
              <a:t>thu</a:t>
            </a:r>
            <a:r>
              <a:rPr lang="en-US" sz="1800" b="1" dirty="0">
                <a:solidFill>
                  <a:srgbClr val="50412C"/>
                </a:solidFill>
              </a:rPr>
              <a:t> </a:t>
            </a:r>
            <a:r>
              <a:rPr lang="en-US" sz="1800" b="1" dirty="0" err="1">
                <a:solidFill>
                  <a:srgbClr val="50412C"/>
                </a:solidFill>
              </a:rPr>
              <a:t>nhập</a:t>
            </a:r>
            <a:r>
              <a:rPr lang="hu-HU" sz="1800" b="1" dirty="0">
                <a:solidFill>
                  <a:srgbClr val="50412C"/>
                </a:solidFill>
              </a:rPr>
              <a:t> </a:t>
            </a:r>
            <a:r>
              <a:rPr lang="en-US" sz="1800" dirty="0" err="1">
                <a:solidFill>
                  <a:srgbClr val="50412C"/>
                </a:solidFill>
              </a:rPr>
              <a:t>thể</a:t>
            </a:r>
            <a:r>
              <a:rPr lang="en-US" sz="1800" dirty="0">
                <a:solidFill>
                  <a:srgbClr val="50412C"/>
                </a:solidFill>
              </a:rPr>
              <a:t> </a:t>
            </a:r>
            <a:r>
              <a:rPr lang="en-US" sz="1800" dirty="0" err="1">
                <a:solidFill>
                  <a:srgbClr val="50412C"/>
                </a:solidFill>
              </a:rPr>
              <a:t>hiện</a:t>
            </a:r>
            <a:r>
              <a:rPr lang="hu-HU" sz="1800" dirty="0">
                <a:solidFill>
                  <a:srgbClr val="50412C"/>
                </a:solidFill>
              </a:rPr>
              <a:t> (</a:t>
            </a:r>
            <a:r>
              <a:rPr lang="en-US" sz="1800" dirty="0" err="1">
                <a:solidFill>
                  <a:srgbClr val="50412C"/>
                </a:solidFill>
              </a:rPr>
              <a:t>nhưng</a:t>
            </a:r>
            <a:r>
              <a:rPr lang="en-US" sz="1800" dirty="0">
                <a:solidFill>
                  <a:srgbClr val="50412C"/>
                </a:solidFill>
              </a:rPr>
              <a:t> </a:t>
            </a:r>
            <a:r>
              <a:rPr lang="en-US" sz="1800" dirty="0" err="1">
                <a:solidFill>
                  <a:srgbClr val="50412C"/>
                </a:solidFill>
              </a:rPr>
              <a:t>không</a:t>
            </a:r>
            <a:r>
              <a:rPr lang="en-US" sz="1800" dirty="0">
                <a:solidFill>
                  <a:srgbClr val="50412C"/>
                </a:solidFill>
              </a:rPr>
              <a:t> </a:t>
            </a:r>
            <a:r>
              <a:rPr lang="en-US" sz="1800" dirty="0" err="1">
                <a:solidFill>
                  <a:srgbClr val="50412C"/>
                </a:solidFill>
              </a:rPr>
              <a:t>mang</a:t>
            </a:r>
            <a:r>
              <a:rPr lang="en-US" sz="1800" dirty="0">
                <a:solidFill>
                  <a:srgbClr val="50412C"/>
                </a:solidFill>
              </a:rPr>
              <a:t> lại </a:t>
            </a:r>
            <a:r>
              <a:rPr lang="en-US" sz="1800" dirty="0" err="1">
                <a:solidFill>
                  <a:srgbClr val="50412C"/>
                </a:solidFill>
              </a:rPr>
              <a:t>sự</a:t>
            </a:r>
            <a:r>
              <a:rPr lang="en-US" sz="1800" dirty="0">
                <a:solidFill>
                  <a:srgbClr val="50412C"/>
                </a:solidFill>
              </a:rPr>
              <a:t> </a:t>
            </a:r>
            <a:r>
              <a:rPr lang="en-US" sz="1800" dirty="0" err="1">
                <a:solidFill>
                  <a:srgbClr val="50412C"/>
                </a:solidFill>
              </a:rPr>
              <a:t>sở</a:t>
            </a:r>
            <a:r>
              <a:rPr lang="en-US" sz="1800" dirty="0">
                <a:solidFill>
                  <a:srgbClr val="50412C"/>
                </a:solidFill>
              </a:rPr>
              <a:t> </a:t>
            </a:r>
            <a:r>
              <a:rPr lang="en-US" sz="1800" dirty="0" err="1">
                <a:solidFill>
                  <a:srgbClr val="50412C"/>
                </a:solidFill>
              </a:rPr>
              <a:t>hữu</a:t>
            </a:r>
            <a:r>
              <a:rPr lang="en-US" sz="1800" dirty="0">
                <a:solidFill>
                  <a:srgbClr val="50412C"/>
                </a:solidFill>
              </a:rPr>
              <a:t> [</a:t>
            </a:r>
            <a:r>
              <a:rPr lang="en-US" sz="1800" dirty="0" err="1">
                <a:solidFill>
                  <a:srgbClr val="50412C"/>
                </a:solidFill>
              </a:rPr>
              <a:t>tài</a:t>
            </a:r>
            <a:r>
              <a:rPr lang="en-US" sz="1800" dirty="0">
                <a:solidFill>
                  <a:srgbClr val="50412C"/>
                </a:solidFill>
              </a:rPr>
              <a:t> </a:t>
            </a:r>
            <a:r>
              <a:rPr lang="en-US" sz="1800" dirty="0" err="1">
                <a:solidFill>
                  <a:srgbClr val="50412C"/>
                </a:solidFill>
              </a:rPr>
              <a:t>sản</a:t>
            </a:r>
            <a:r>
              <a:rPr lang="en-US" sz="1800" dirty="0">
                <a:solidFill>
                  <a:srgbClr val="50412C"/>
                </a:solidFill>
              </a:rPr>
              <a:t>]</a:t>
            </a:r>
            <a:r>
              <a:rPr lang="hu-HU" sz="1800" dirty="0">
                <a:solidFill>
                  <a:srgbClr val="50412C"/>
                </a:solidFill>
              </a:rPr>
              <a:t>)</a:t>
            </a:r>
            <a:r>
              <a:rPr lang="en-US" sz="1800" dirty="0">
                <a:solidFill>
                  <a:srgbClr val="50412C"/>
                </a:solidFill>
              </a:rPr>
              <a:t>;</a:t>
            </a:r>
            <a:endParaRPr lang="hu-HU" sz="1800" dirty="0">
              <a:solidFill>
                <a:srgbClr val="50412C"/>
              </a:solidFill>
            </a:endParaRPr>
          </a:p>
          <a:p>
            <a:pPr>
              <a:spcBef>
                <a:spcPts val="0"/>
              </a:spcBef>
              <a:spcAft>
                <a:spcPts val="1000"/>
              </a:spcAft>
              <a:buClr>
                <a:srgbClr val="4D7C84"/>
              </a:buClr>
              <a:buFont typeface="Wingdings" pitchFamily="2" charset="2"/>
              <a:buChar char="Ø"/>
            </a:pPr>
            <a:r>
              <a:rPr lang="en-US" sz="1800" b="1" dirty="0" err="1">
                <a:solidFill>
                  <a:srgbClr val="50412C"/>
                </a:solidFill>
              </a:rPr>
              <a:t>các</a:t>
            </a:r>
            <a:r>
              <a:rPr lang="en-US" sz="1800" b="1" dirty="0">
                <a:solidFill>
                  <a:srgbClr val="50412C"/>
                </a:solidFill>
              </a:rPr>
              <a:t> </a:t>
            </a:r>
            <a:r>
              <a:rPr lang="en-US" sz="1800" b="1" dirty="0" err="1">
                <a:solidFill>
                  <a:srgbClr val="50412C"/>
                </a:solidFill>
              </a:rPr>
              <a:t>đặc</a:t>
            </a:r>
            <a:r>
              <a:rPr lang="en-US" sz="1800" b="1" dirty="0">
                <a:solidFill>
                  <a:srgbClr val="50412C"/>
                </a:solidFill>
              </a:rPr>
              <a:t> </a:t>
            </a:r>
            <a:r>
              <a:rPr lang="en-US" sz="1800" b="1" dirty="0" err="1">
                <a:solidFill>
                  <a:srgbClr val="50412C"/>
                </a:solidFill>
              </a:rPr>
              <a:t>ân</a:t>
            </a:r>
            <a:r>
              <a:rPr lang="en-US" sz="1800" b="1" dirty="0">
                <a:solidFill>
                  <a:srgbClr val="50412C"/>
                </a:solidFill>
              </a:rPr>
              <a:t> </a:t>
            </a:r>
            <a:r>
              <a:rPr lang="en-US" sz="1800" dirty="0" err="1">
                <a:solidFill>
                  <a:srgbClr val="50412C"/>
                </a:solidFill>
              </a:rPr>
              <a:t>hạn</a:t>
            </a:r>
            <a:r>
              <a:rPr lang="en-US" sz="1800" dirty="0">
                <a:solidFill>
                  <a:srgbClr val="50412C"/>
                </a:solidFill>
              </a:rPr>
              <a:t> </a:t>
            </a:r>
            <a:r>
              <a:rPr lang="en-US" sz="1800" dirty="0" err="1">
                <a:solidFill>
                  <a:srgbClr val="50412C"/>
                </a:solidFill>
              </a:rPr>
              <a:t>chế</a:t>
            </a:r>
            <a:r>
              <a:rPr lang="hu-HU" sz="1800" b="1" dirty="0">
                <a:solidFill>
                  <a:srgbClr val="50412C"/>
                </a:solidFill>
              </a:rPr>
              <a:t> </a:t>
            </a:r>
            <a:r>
              <a:rPr lang="en-US" sz="1800" b="1" dirty="0" err="1">
                <a:solidFill>
                  <a:srgbClr val="50412C"/>
                </a:solidFill>
              </a:rPr>
              <a:t>trong</a:t>
            </a:r>
            <a:r>
              <a:rPr lang="en-US" sz="1800" b="1" dirty="0">
                <a:solidFill>
                  <a:srgbClr val="50412C"/>
                </a:solidFill>
              </a:rPr>
              <a:t> </a:t>
            </a:r>
            <a:r>
              <a:rPr lang="en-US" sz="1800" b="1" dirty="0" err="1">
                <a:solidFill>
                  <a:srgbClr val="50412C"/>
                </a:solidFill>
              </a:rPr>
              <a:t>thời</a:t>
            </a:r>
            <a:r>
              <a:rPr lang="en-US" sz="1800" b="1" dirty="0">
                <a:solidFill>
                  <a:srgbClr val="50412C"/>
                </a:solidFill>
              </a:rPr>
              <a:t> </a:t>
            </a:r>
            <a:r>
              <a:rPr lang="en-US" sz="1800" b="1" dirty="0" err="1">
                <a:solidFill>
                  <a:srgbClr val="50412C"/>
                </a:solidFill>
              </a:rPr>
              <a:t>gian</a:t>
            </a:r>
            <a:r>
              <a:rPr lang="en-US" sz="1800" b="1" dirty="0">
                <a:solidFill>
                  <a:srgbClr val="50412C"/>
                </a:solidFill>
              </a:rPr>
              <a:t> “</a:t>
            </a:r>
            <a:r>
              <a:rPr lang="en-US" sz="1800" b="1" dirty="0" err="1">
                <a:solidFill>
                  <a:srgbClr val="50412C"/>
                </a:solidFill>
              </a:rPr>
              <a:t>phục</a:t>
            </a:r>
            <a:r>
              <a:rPr lang="en-US" sz="1800" b="1" dirty="0">
                <a:solidFill>
                  <a:srgbClr val="50412C"/>
                </a:solidFill>
              </a:rPr>
              <a:t> </a:t>
            </a:r>
            <a:r>
              <a:rPr lang="en-US" sz="1800" b="1" dirty="0" err="1">
                <a:solidFill>
                  <a:srgbClr val="50412C"/>
                </a:solidFill>
              </a:rPr>
              <a:t>vụ</a:t>
            </a:r>
            <a:r>
              <a:rPr lang="hu-HU" sz="1800" b="1" dirty="0">
                <a:solidFill>
                  <a:srgbClr val="50412C"/>
                </a:solidFill>
              </a:rPr>
              <a:t>”</a:t>
            </a:r>
            <a:r>
              <a:rPr lang="hu-HU" sz="1800" dirty="0">
                <a:solidFill>
                  <a:srgbClr val="50412C"/>
                </a:solidFill>
              </a:rPr>
              <a:t>.</a:t>
            </a:r>
          </a:p>
        </p:txBody>
      </p:sp>
    </p:spTree>
    <p:extLst>
      <p:ext uri="{BB962C8B-B14F-4D97-AF65-F5344CB8AC3E}">
        <p14:creationId xmlns:p14="http://schemas.microsoft.com/office/powerpoint/2010/main" val="25010220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0"/>
            <a:ext cx="8856538" cy="987425"/>
          </a:xfrm>
        </p:spPr>
        <p:txBody>
          <a:bodyPr>
            <a:noAutofit/>
          </a:bodyPr>
          <a:lstStyle/>
          <a:p>
            <a:pPr lvl="0"/>
            <a:r>
              <a:rPr lang="vi-VN"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mạng lưới bảo trợ một kim tự tháp hậu cộng sản</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có</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thể</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được</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xem</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như</a:t>
            </a:r>
            <a:r>
              <a:rPr lang="hu-HU"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vi-VN"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gia tộc chính trị nhận con nuôi</a:t>
            </a:r>
            <a:r>
              <a:rPr lang="en-US" sz="2400" dirty="0">
                <a:solidFill>
                  <a:srgbClr val="CD5F50"/>
                </a:solidFill>
                <a:latin typeface="Open Sans" panose="020B0606030504020204" pitchFamily="34" charset="0"/>
                <a:ea typeface="Open Sans" panose="020B0606030504020204" pitchFamily="34" charset="0"/>
                <a:cs typeface="Open Sans" panose="020B0606030504020204" pitchFamily="34" charset="0"/>
              </a:rPr>
              <a:t> (adopted political family)</a:t>
            </a:r>
            <a:r>
              <a:rPr lang="hu-HU"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 </a:t>
            </a:r>
            <a:r>
              <a:rPr lang="en-US" sz="2400" b="1" dirty="0" err="1">
                <a:solidFill>
                  <a:srgbClr val="50412C"/>
                </a:solidFill>
                <a:latin typeface="Open Sans" panose="020B0606030504020204" pitchFamily="34" charset="0"/>
                <a:ea typeface="Open Sans" panose="020B0606030504020204" pitchFamily="34" charset="0"/>
                <a:cs typeface="Open Sans" panose="020B0606030504020204" pitchFamily="34" charset="0"/>
              </a:rPr>
              <a:t>vì</a:t>
            </a:r>
            <a:r>
              <a:rPr lang="en-US" sz="2400" b="1" dirty="0">
                <a:solidFill>
                  <a:srgbClr val="50412C"/>
                </a:solidFill>
                <a:latin typeface="Open Sans" panose="020B0606030504020204" pitchFamily="34" charset="0"/>
                <a:ea typeface="Open Sans" panose="020B0606030504020204" pitchFamily="34" charset="0"/>
                <a:cs typeface="Open Sans" panose="020B0606030504020204" pitchFamily="34" charset="0"/>
              </a:rPr>
              <a:t>:</a:t>
            </a:r>
            <a:endParaRPr lang="hu-HU" sz="2400" b="1" dirty="0">
              <a:solidFill>
                <a:srgbClr val="50412C"/>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Tartalom helye 2"/>
          <p:cNvSpPr>
            <a:spLocks noGrp="1"/>
          </p:cNvSpPr>
          <p:nvPr>
            <p:ph idx="1"/>
          </p:nvPr>
        </p:nvSpPr>
        <p:spPr>
          <a:xfrm>
            <a:off x="468312" y="915566"/>
            <a:ext cx="8496175" cy="4104456"/>
          </a:xfrm>
        </p:spPr>
        <p:txBody>
          <a:bodyPr>
            <a:noAutofit/>
          </a:bodyPr>
          <a:lstStyle/>
          <a:p>
            <a:pPr>
              <a:spcBef>
                <a:spcPts val="0"/>
              </a:spcBef>
              <a:spcAft>
                <a:spcPts val="600"/>
              </a:spcAft>
              <a:buClr>
                <a:srgbClr val="4D7C84"/>
              </a:buClr>
              <a:buFont typeface="Wingdings" pitchFamily="2" charset="2"/>
              <a:buChar char="Ø"/>
            </a:pPr>
            <a:r>
              <a:rPr lang="pt-BR" sz="1800" b="1" i="1" dirty="0">
                <a:solidFill>
                  <a:srgbClr val="50412C"/>
                </a:solidFill>
                <a:latin typeface="+mj-lt"/>
              </a:rPr>
              <a:t>các quan hệ cá nhân</a:t>
            </a:r>
            <a:r>
              <a:rPr lang="hu-HU" sz="1800" b="1" i="1"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mạng</a:t>
            </a:r>
            <a:r>
              <a:rPr lang="en-US" sz="1800" dirty="0">
                <a:solidFill>
                  <a:srgbClr val="50412C"/>
                </a:solidFill>
                <a:latin typeface="+mj-lt"/>
              </a:rPr>
              <a:t> </a:t>
            </a:r>
            <a:r>
              <a:rPr lang="en-US" sz="1800" dirty="0" err="1">
                <a:solidFill>
                  <a:srgbClr val="50412C"/>
                </a:solidFill>
                <a:latin typeface="+mj-lt"/>
              </a:rPr>
              <a:t>lưới</a:t>
            </a:r>
            <a:r>
              <a:rPr lang="en-US" sz="1800" dirty="0">
                <a:solidFill>
                  <a:srgbClr val="50412C"/>
                </a:solidFill>
                <a:latin typeface="+mj-lt"/>
              </a:rPr>
              <a:t> </a:t>
            </a:r>
            <a:r>
              <a:rPr lang="en-US" sz="1800" dirty="0" err="1">
                <a:solidFill>
                  <a:srgbClr val="50412C"/>
                </a:solidFill>
                <a:latin typeface="+mj-lt"/>
              </a:rPr>
              <a:t>quen</a:t>
            </a:r>
            <a:r>
              <a:rPr lang="en-US" sz="1800" dirty="0">
                <a:solidFill>
                  <a:srgbClr val="50412C"/>
                </a:solidFill>
                <a:latin typeface="+mj-lt"/>
              </a:rPr>
              <a:t> </a:t>
            </a:r>
            <a:r>
              <a:rPr lang="en-US" sz="1800" dirty="0" err="1">
                <a:solidFill>
                  <a:srgbClr val="50412C"/>
                </a:solidFill>
                <a:latin typeface="+mj-lt"/>
              </a:rPr>
              <a:t>biết</a:t>
            </a:r>
            <a:r>
              <a:rPr lang="en-US" sz="1800" dirty="0">
                <a:solidFill>
                  <a:srgbClr val="50412C"/>
                </a:solidFill>
                <a:latin typeface="+mj-lt"/>
              </a:rPr>
              <a:t> </a:t>
            </a:r>
            <a:r>
              <a:rPr lang="en-US" sz="1800" dirty="0" err="1">
                <a:solidFill>
                  <a:srgbClr val="50412C"/>
                </a:solidFill>
                <a:latin typeface="+mj-lt"/>
              </a:rPr>
              <a:t>cá</a:t>
            </a:r>
            <a:r>
              <a:rPr lang="en-US" sz="1800" dirty="0">
                <a:solidFill>
                  <a:srgbClr val="50412C"/>
                </a:solidFill>
                <a:latin typeface="+mj-lt"/>
              </a:rPr>
              <a:t> </a:t>
            </a:r>
            <a:r>
              <a:rPr lang="en-US" sz="1800" dirty="0" err="1">
                <a:solidFill>
                  <a:srgbClr val="50412C"/>
                </a:solidFill>
                <a:latin typeface="+mj-lt"/>
              </a:rPr>
              <a:t>nhân</a:t>
            </a:r>
            <a:r>
              <a:rPr lang="en-US" sz="1800" dirty="0">
                <a:solidFill>
                  <a:srgbClr val="50412C"/>
                </a:solidFill>
                <a:latin typeface="+mj-lt"/>
              </a:rPr>
              <a:t> </a:t>
            </a:r>
            <a:r>
              <a:rPr lang="en-US" sz="1800" dirty="0" err="1">
                <a:solidFill>
                  <a:srgbClr val="50412C"/>
                </a:solidFill>
                <a:latin typeface="+mj-lt"/>
              </a:rPr>
              <a:t>được</a:t>
            </a:r>
            <a:r>
              <a:rPr lang="en-US" sz="1800" dirty="0">
                <a:solidFill>
                  <a:srgbClr val="50412C"/>
                </a:solidFill>
                <a:latin typeface="+mj-lt"/>
              </a:rPr>
              <a:t> </a:t>
            </a:r>
            <a:r>
              <a:rPr lang="en-US" sz="1800" dirty="0" err="1">
                <a:solidFill>
                  <a:srgbClr val="50412C"/>
                </a:solidFill>
                <a:latin typeface="+mj-lt"/>
              </a:rPr>
              <a:t>mở</a:t>
            </a:r>
            <a:r>
              <a:rPr lang="en-US" sz="1800" dirty="0">
                <a:solidFill>
                  <a:srgbClr val="50412C"/>
                </a:solidFill>
                <a:latin typeface="+mj-lt"/>
              </a:rPr>
              <a:t> </a:t>
            </a:r>
            <a:r>
              <a:rPr lang="en-US" sz="1800" dirty="0" err="1">
                <a:solidFill>
                  <a:srgbClr val="50412C"/>
                </a:solidFill>
                <a:latin typeface="+mj-lt"/>
              </a:rPr>
              <a:t>rộng</a:t>
            </a:r>
            <a:r>
              <a:rPr lang="en-US" sz="1800" dirty="0">
                <a:solidFill>
                  <a:srgbClr val="50412C"/>
                </a:solidFill>
                <a:latin typeface="+mj-lt"/>
              </a:rPr>
              <a:t> </a:t>
            </a:r>
            <a:r>
              <a:rPr lang="en-US" sz="1800" dirty="0" err="1">
                <a:solidFill>
                  <a:srgbClr val="50412C"/>
                </a:solidFill>
                <a:latin typeface="+mj-lt"/>
              </a:rPr>
              <a:t>khác</a:t>
            </a:r>
            <a:r>
              <a:rPr lang="en-US" sz="1800" dirty="0">
                <a:solidFill>
                  <a:srgbClr val="50412C"/>
                </a:solidFill>
                <a:latin typeface="+mj-lt"/>
              </a:rPr>
              <a:t> </a:t>
            </a:r>
            <a:r>
              <a:rPr lang="en-US" sz="1800" dirty="0" err="1">
                <a:solidFill>
                  <a:srgbClr val="50412C"/>
                </a:solidFill>
                <a:latin typeface="+mj-lt"/>
              </a:rPr>
              <a:t>nhau</a:t>
            </a:r>
            <a:r>
              <a:rPr lang="en-US" sz="1800" dirty="0">
                <a:solidFill>
                  <a:srgbClr val="50412C"/>
                </a:solidFill>
                <a:latin typeface="+mj-lt"/>
              </a:rPr>
              <a:t> </a:t>
            </a:r>
            <a:r>
              <a:rPr lang="en-US" sz="1800" dirty="0" err="1">
                <a:solidFill>
                  <a:srgbClr val="50412C"/>
                </a:solidFill>
                <a:latin typeface="+mj-lt"/>
              </a:rPr>
              <a:t>được</a:t>
            </a:r>
            <a:r>
              <a:rPr lang="en-US" sz="1800" dirty="0">
                <a:solidFill>
                  <a:srgbClr val="50412C"/>
                </a:solidFill>
                <a:latin typeface="+mj-lt"/>
              </a:rPr>
              <a:t> </a:t>
            </a:r>
            <a:r>
              <a:rPr lang="en-US" sz="1800" dirty="0" err="1">
                <a:solidFill>
                  <a:srgbClr val="50412C"/>
                </a:solidFill>
                <a:latin typeface="+mj-lt"/>
              </a:rPr>
              <a:t>tổ</a:t>
            </a:r>
            <a:r>
              <a:rPr lang="en-US" sz="1800" dirty="0">
                <a:solidFill>
                  <a:srgbClr val="50412C"/>
                </a:solidFill>
                <a:latin typeface="+mj-lt"/>
              </a:rPr>
              <a:t> </a:t>
            </a:r>
            <a:r>
              <a:rPr lang="en-US" sz="1800" dirty="0" err="1">
                <a:solidFill>
                  <a:srgbClr val="50412C"/>
                </a:solidFill>
                <a:latin typeface="+mj-lt"/>
              </a:rPr>
              <a:t>chức</a:t>
            </a:r>
            <a:r>
              <a:rPr lang="en-US" sz="1800" dirty="0">
                <a:solidFill>
                  <a:srgbClr val="50412C"/>
                </a:solidFill>
                <a:latin typeface="+mj-lt"/>
              </a:rPr>
              <a:t> </a:t>
            </a:r>
            <a:r>
              <a:rPr lang="en-US" sz="1800" dirty="0" err="1">
                <a:solidFill>
                  <a:srgbClr val="50412C"/>
                </a:solidFill>
                <a:latin typeface="+mj-lt"/>
              </a:rPr>
              <a:t>vào</a:t>
            </a:r>
            <a:r>
              <a:rPr lang="en-US" sz="1800" dirty="0">
                <a:solidFill>
                  <a:srgbClr val="50412C"/>
                </a:solidFill>
                <a:latin typeface="+mj-lt"/>
              </a:rPr>
              <a:t> </a:t>
            </a:r>
            <a:r>
              <a:rPr lang="en-US" sz="1800" dirty="0" err="1">
                <a:solidFill>
                  <a:srgbClr val="50412C"/>
                </a:solidFill>
                <a:latin typeface="+mj-lt"/>
              </a:rPr>
              <a:t>một</a:t>
            </a:r>
            <a:r>
              <a:rPr lang="en-US" sz="1800" dirty="0">
                <a:solidFill>
                  <a:srgbClr val="50412C"/>
                </a:solidFill>
                <a:latin typeface="+mj-lt"/>
              </a:rPr>
              <a:t> </a:t>
            </a:r>
            <a:r>
              <a:rPr lang="en-US" sz="1800" dirty="0" err="1">
                <a:solidFill>
                  <a:srgbClr val="50412C"/>
                </a:solidFill>
                <a:latin typeface="+mj-lt"/>
              </a:rPr>
              <a:t>mạng</a:t>
            </a:r>
            <a:r>
              <a:rPr lang="en-US" sz="1800" dirty="0">
                <a:solidFill>
                  <a:srgbClr val="50412C"/>
                </a:solidFill>
                <a:latin typeface="+mj-lt"/>
              </a:rPr>
              <a:t> </a:t>
            </a:r>
            <a:r>
              <a:rPr lang="en-US" sz="1800" dirty="0" err="1">
                <a:solidFill>
                  <a:srgbClr val="50412C"/>
                </a:solidFill>
                <a:latin typeface="+mj-lt"/>
              </a:rPr>
              <a:t>lưới</a:t>
            </a:r>
            <a:r>
              <a:rPr lang="en-US" sz="1800" dirty="0">
                <a:solidFill>
                  <a:srgbClr val="50412C"/>
                </a:solidFill>
                <a:latin typeface="+mj-lt"/>
              </a:rPr>
              <a:t> </a:t>
            </a:r>
            <a:r>
              <a:rPr lang="hu-HU" sz="1800" dirty="0">
                <a:solidFill>
                  <a:srgbClr val="50412C"/>
                </a:solidFill>
                <a:latin typeface="+mj-lt"/>
              </a:rPr>
              <a:t>bảo trợ</a:t>
            </a:r>
            <a:r>
              <a:rPr lang="en-US" sz="1800" dirty="0">
                <a:solidFill>
                  <a:srgbClr val="50412C"/>
                </a:solidFill>
                <a:latin typeface="+mj-lt"/>
              </a:rPr>
              <a:t> </a:t>
            </a:r>
            <a:r>
              <a:rPr lang="en-US" sz="1800" dirty="0" err="1">
                <a:solidFill>
                  <a:srgbClr val="50412C"/>
                </a:solidFill>
                <a:latin typeface="+mj-lt"/>
              </a:rPr>
              <a:t>duy</a:t>
            </a:r>
            <a:r>
              <a:rPr lang="en-US" sz="1800" dirty="0">
                <a:solidFill>
                  <a:srgbClr val="50412C"/>
                </a:solidFill>
                <a:latin typeface="+mj-lt"/>
              </a:rPr>
              <a:t> </a:t>
            </a:r>
            <a:r>
              <a:rPr lang="en-US" sz="1800" dirty="0" err="1">
                <a:solidFill>
                  <a:srgbClr val="50412C"/>
                </a:solidFill>
                <a:latin typeface="+mj-lt"/>
              </a:rPr>
              <a:t>nhất</a:t>
            </a:r>
            <a:r>
              <a:rPr lang="hu-HU" sz="1800" dirty="0">
                <a:solidFill>
                  <a:srgbClr val="50412C"/>
                </a:solidFill>
                <a:latin typeface="+mj-lt"/>
              </a:rPr>
              <a:t>;</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sự tiếp nhận các gia đình: </a:t>
            </a:r>
            <a:r>
              <a:rPr lang="en-US" sz="1800" dirty="0" err="1">
                <a:solidFill>
                  <a:srgbClr val="50412C"/>
                </a:solidFill>
                <a:latin typeface="+mj-lt"/>
              </a:rPr>
              <a:t>tiếp</a:t>
            </a:r>
            <a:r>
              <a:rPr lang="en-US" sz="1800" dirty="0">
                <a:solidFill>
                  <a:srgbClr val="50412C"/>
                </a:solidFill>
                <a:latin typeface="+mj-lt"/>
              </a:rPr>
              <a:t> </a:t>
            </a:r>
            <a:r>
              <a:rPr lang="en-US" sz="1800" dirty="0" err="1">
                <a:solidFill>
                  <a:srgbClr val="50412C"/>
                </a:solidFill>
                <a:latin typeface="+mj-lt"/>
              </a:rPr>
              <a:t>nhận</a:t>
            </a:r>
            <a:r>
              <a:rPr lang="en-US" sz="1800"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chỉ</a:t>
            </a:r>
            <a:r>
              <a:rPr lang="en-US" sz="1800"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cá</a:t>
            </a:r>
            <a:r>
              <a:rPr lang="en-US" sz="1800" dirty="0">
                <a:solidFill>
                  <a:srgbClr val="50412C"/>
                </a:solidFill>
                <a:latin typeface="+mj-lt"/>
              </a:rPr>
              <a:t> </a:t>
            </a:r>
            <a:r>
              <a:rPr lang="en-US" sz="1800" dirty="0" err="1">
                <a:solidFill>
                  <a:srgbClr val="50412C"/>
                </a:solidFill>
                <a:latin typeface="+mj-lt"/>
              </a:rPr>
              <a:t>nhân</a:t>
            </a:r>
            <a:r>
              <a:rPr lang="hu-HU" sz="1800" dirty="0">
                <a:solidFill>
                  <a:srgbClr val="50412C"/>
                </a:solidFill>
                <a:latin typeface="+mj-lt"/>
              </a:rPr>
              <a:t>, </a:t>
            </a:r>
            <a:r>
              <a:rPr lang="en-US" sz="1800" dirty="0" err="1">
                <a:solidFill>
                  <a:srgbClr val="50412C"/>
                </a:solidFill>
                <a:latin typeface="+mj-lt"/>
              </a:rPr>
              <a:t>mà</a:t>
            </a:r>
            <a:r>
              <a:rPr lang="en-US" sz="1800" dirty="0">
                <a:solidFill>
                  <a:srgbClr val="50412C"/>
                </a:solidFill>
                <a:latin typeface="+mj-lt"/>
              </a:rPr>
              <a:t> </a:t>
            </a:r>
            <a:r>
              <a:rPr lang="en-US" sz="1800" dirty="0" err="1">
                <a:solidFill>
                  <a:srgbClr val="50412C"/>
                </a:solidFill>
                <a:latin typeface="+mj-lt"/>
              </a:rPr>
              <a:t>cả</a:t>
            </a:r>
            <a:r>
              <a:rPr lang="en-US" sz="1800"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gia</a:t>
            </a:r>
            <a:r>
              <a:rPr lang="en-US" sz="1800" dirty="0">
                <a:solidFill>
                  <a:srgbClr val="50412C"/>
                </a:solidFill>
                <a:latin typeface="+mj-lt"/>
              </a:rPr>
              <a:t> </a:t>
            </a:r>
            <a:r>
              <a:rPr lang="en-US" sz="1800" dirty="0" err="1">
                <a:solidFill>
                  <a:srgbClr val="50412C"/>
                </a:solidFill>
                <a:latin typeface="+mj-lt"/>
              </a:rPr>
              <a:t>đình</a:t>
            </a:r>
            <a:r>
              <a:rPr lang="en-US" sz="1800" dirty="0">
                <a:solidFill>
                  <a:srgbClr val="50412C"/>
                </a:solidFill>
                <a:latin typeface="+mj-lt"/>
              </a:rPr>
              <a:t> </a:t>
            </a:r>
            <a:r>
              <a:rPr lang="en-US" sz="1800" dirty="0" err="1">
                <a:solidFill>
                  <a:srgbClr val="50412C"/>
                </a:solidFill>
                <a:latin typeface="+mj-lt"/>
              </a:rPr>
              <a:t>nữa</a:t>
            </a:r>
            <a:r>
              <a:rPr lang="hu-HU" sz="1800" dirty="0">
                <a:solidFill>
                  <a:srgbClr val="50412C"/>
                </a:solidFill>
                <a:latin typeface="+mj-lt"/>
              </a:rPr>
              <a:t>;</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tính phi chính thức:</a:t>
            </a:r>
            <a:r>
              <a:rPr lang="hu-HU" sz="1800" i="1"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có</a:t>
            </a:r>
            <a:r>
              <a:rPr lang="en-US" sz="1800" dirty="0">
                <a:solidFill>
                  <a:srgbClr val="50412C"/>
                </a:solidFill>
                <a:latin typeface="+mj-lt"/>
              </a:rPr>
              <a:t> </a:t>
            </a:r>
            <a:r>
              <a:rPr lang="en-US" sz="1800" dirty="0" err="1">
                <a:solidFill>
                  <a:srgbClr val="50412C"/>
                </a:solidFill>
                <a:latin typeface="+mj-lt"/>
              </a:rPr>
              <a:t>tư</a:t>
            </a:r>
            <a:r>
              <a:rPr lang="en-US" sz="1800" dirty="0">
                <a:solidFill>
                  <a:srgbClr val="50412C"/>
                </a:solidFill>
                <a:latin typeface="+mj-lt"/>
              </a:rPr>
              <a:t> </a:t>
            </a:r>
            <a:r>
              <a:rPr lang="en-US" sz="1800" dirty="0" err="1">
                <a:solidFill>
                  <a:srgbClr val="50412C"/>
                </a:solidFill>
                <a:latin typeface="+mj-lt"/>
              </a:rPr>
              <a:t>cách</a:t>
            </a:r>
            <a:r>
              <a:rPr lang="en-US" sz="1800" dirty="0">
                <a:solidFill>
                  <a:srgbClr val="50412C"/>
                </a:solidFill>
                <a:latin typeface="+mj-lt"/>
              </a:rPr>
              <a:t> </a:t>
            </a:r>
            <a:r>
              <a:rPr lang="en-US" sz="1800" dirty="0" err="1">
                <a:solidFill>
                  <a:srgbClr val="50412C"/>
                </a:solidFill>
                <a:latin typeface="+mj-lt"/>
              </a:rPr>
              <a:t>thành</a:t>
            </a:r>
            <a:r>
              <a:rPr lang="en-US" sz="1800" dirty="0">
                <a:solidFill>
                  <a:srgbClr val="50412C"/>
                </a:solidFill>
                <a:latin typeface="+mj-lt"/>
              </a:rPr>
              <a:t> </a:t>
            </a:r>
            <a:r>
              <a:rPr lang="en-US" sz="1800" dirty="0" err="1">
                <a:solidFill>
                  <a:srgbClr val="50412C"/>
                </a:solidFill>
                <a:latin typeface="+mj-lt"/>
              </a:rPr>
              <a:t>viên</a:t>
            </a:r>
            <a:r>
              <a:rPr lang="en-US" sz="1800" dirty="0">
                <a:solidFill>
                  <a:srgbClr val="50412C"/>
                </a:solidFill>
                <a:latin typeface="+mj-lt"/>
              </a:rPr>
              <a:t> </a:t>
            </a:r>
            <a:r>
              <a:rPr lang="hu-HU" sz="1800" dirty="0">
                <a:solidFill>
                  <a:srgbClr val="50412C"/>
                </a:solidFill>
                <a:latin typeface="+mj-lt"/>
              </a:rPr>
              <a:t>chính thức, phi-chính thức; </a:t>
            </a:r>
            <a:r>
              <a:rPr lang="en-US" sz="1800" dirty="0" err="1">
                <a:solidFill>
                  <a:srgbClr val="50412C"/>
                </a:solidFill>
                <a:latin typeface="+mj-lt"/>
              </a:rPr>
              <a:t>vượt</a:t>
            </a:r>
            <a:r>
              <a:rPr lang="en-US" sz="1800" dirty="0">
                <a:solidFill>
                  <a:srgbClr val="50412C"/>
                </a:solidFill>
                <a:latin typeface="+mj-lt"/>
              </a:rPr>
              <a:t> </a:t>
            </a:r>
            <a:r>
              <a:rPr lang="en-US" sz="1800" dirty="0" err="1">
                <a:solidFill>
                  <a:srgbClr val="50412C"/>
                </a:solidFill>
                <a:latin typeface="+mj-lt"/>
              </a:rPr>
              <a:t>quá</a:t>
            </a:r>
            <a:r>
              <a:rPr lang="en-US" sz="1800" dirty="0">
                <a:solidFill>
                  <a:srgbClr val="50412C"/>
                </a:solidFill>
                <a:latin typeface="+mj-lt"/>
              </a:rPr>
              <a:t> </a:t>
            </a:r>
            <a:r>
              <a:rPr lang="hu-HU" sz="1800" dirty="0">
                <a:solidFill>
                  <a:srgbClr val="50412C"/>
                </a:solidFill>
                <a:latin typeface="+mj-lt"/>
              </a:rPr>
              <a:t>các định chế chính thức; </a:t>
            </a:r>
            <a:r>
              <a:rPr lang="en-US" sz="1800" dirty="0" err="1">
                <a:solidFill>
                  <a:srgbClr val="50412C"/>
                </a:solidFill>
                <a:latin typeface="+mj-lt"/>
              </a:rPr>
              <a:t>vị</a:t>
            </a:r>
            <a:r>
              <a:rPr lang="en-US" sz="1800" dirty="0">
                <a:solidFill>
                  <a:srgbClr val="50412C"/>
                </a:solidFill>
                <a:latin typeface="+mj-lt"/>
              </a:rPr>
              <a:t> </a:t>
            </a:r>
            <a:r>
              <a:rPr lang="en-US" sz="1800" dirty="0" err="1">
                <a:solidFill>
                  <a:srgbClr val="50412C"/>
                </a:solidFill>
                <a:latin typeface="+mj-lt"/>
              </a:rPr>
              <a:t>trí</a:t>
            </a:r>
            <a:r>
              <a:rPr lang="en-US" sz="1800" dirty="0">
                <a:solidFill>
                  <a:srgbClr val="50412C"/>
                </a:solidFill>
                <a:latin typeface="+mj-lt"/>
              </a:rPr>
              <a:t> </a:t>
            </a:r>
            <a:r>
              <a:rPr lang="en-US" sz="1800" dirty="0" err="1">
                <a:solidFill>
                  <a:srgbClr val="50412C"/>
                </a:solidFill>
                <a:latin typeface="+mj-lt"/>
              </a:rPr>
              <a:t>bên</a:t>
            </a:r>
            <a:r>
              <a:rPr lang="en-US" sz="1800" dirty="0">
                <a:solidFill>
                  <a:srgbClr val="50412C"/>
                </a:solidFill>
                <a:latin typeface="+mj-lt"/>
              </a:rPr>
              <a:t> </a:t>
            </a:r>
            <a:r>
              <a:rPr lang="en-US" sz="1800" dirty="0" err="1">
                <a:solidFill>
                  <a:srgbClr val="50412C"/>
                </a:solidFill>
                <a:latin typeface="+mj-lt"/>
              </a:rPr>
              <a:t>trong</a:t>
            </a:r>
            <a:r>
              <a:rPr lang="en-US" sz="1800" dirty="0">
                <a:solidFill>
                  <a:srgbClr val="50412C"/>
                </a:solidFill>
                <a:latin typeface="+mj-lt"/>
              </a:rPr>
              <a:t> </a:t>
            </a:r>
            <a:r>
              <a:rPr lang="vi-VN" sz="1800" dirty="0">
                <a:solidFill>
                  <a:srgbClr val="50412C"/>
                </a:solidFill>
                <a:latin typeface="+mj-lt"/>
              </a:rPr>
              <a:t>gia tộc chính trị nhận con nuôi</a:t>
            </a:r>
            <a:r>
              <a:rPr lang="en-US" sz="1800"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nhất</a:t>
            </a:r>
            <a:r>
              <a:rPr lang="en-US" sz="1800" dirty="0">
                <a:solidFill>
                  <a:srgbClr val="50412C"/>
                </a:solidFill>
                <a:latin typeface="+mj-lt"/>
              </a:rPr>
              <a:t> </a:t>
            </a:r>
            <a:r>
              <a:rPr lang="en-US" sz="1800" dirty="0" err="1">
                <a:solidFill>
                  <a:srgbClr val="50412C"/>
                </a:solidFill>
                <a:latin typeface="+mj-lt"/>
              </a:rPr>
              <a:t>thiết</a:t>
            </a:r>
            <a:r>
              <a:rPr lang="en-US" sz="1800" dirty="0">
                <a:solidFill>
                  <a:srgbClr val="50412C"/>
                </a:solidFill>
                <a:latin typeface="+mj-lt"/>
              </a:rPr>
              <a:t> </a:t>
            </a:r>
            <a:r>
              <a:rPr lang="en-US" sz="1800" dirty="0" err="1">
                <a:solidFill>
                  <a:srgbClr val="50412C"/>
                </a:solidFill>
                <a:latin typeface="+mj-lt"/>
              </a:rPr>
              <a:t>trùng</a:t>
            </a:r>
            <a:r>
              <a:rPr lang="en-US" sz="1800" dirty="0">
                <a:solidFill>
                  <a:srgbClr val="50412C"/>
                </a:solidFill>
                <a:latin typeface="+mj-lt"/>
              </a:rPr>
              <a:t> </a:t>
            </a:r>
            <a:r>
              <a:rPr lang="en-US" sz="1800" dirty="0" err="1">
                <a:solidFill>
                  <a:srgbClr val="50412C"/>
                </a:solidFill>
                <a:latin typeface="+mj-lt"/>
              </a:rPr>
              <a:t>với</a:t>
            </a:r>
            <a:r>
              <a:rPr lang="en-US" sz="1800" dirty="0">
                <a:solidFill>
                  <a:srgbClr val="50412C"/>
                </a:solidFill>
                <a:latin typeface="+mj-lt"/>
              </a:rPr>
              <a:t> </a:t>
            </a:r>
            <a:r>
              <a:rPr lang="en-US" sz="1800" dirty="0" err="1">
                <a:solidFill>
                  <a:srgbClr val="50412C"/>
                </a:solidFill>
                <a:latin typeface="+mj-lt"/>
              </a:rPr>
              <a:t>vị</a:t>
            </a:r>
            <a:r>
              <a:rPr lang="en-US" sz="1800" dirty="0">
                <a:solidFill>
                  <a:srgbClr val="50412C"/>
                </a:solidFill>
                <a:latin typeface="+mj-lt"/>
              </a:rPr>
              <a:t> </a:t>
            </a:r>
            <a:r>
              <a:rPr lang="en-US" sz="1800" dirty="0" err="1">
                <a:solidFill>
                  <a:srgbClr val="50412C"/>
                </a:solidFill>
                <a:latin typeface="+mj-lt"/>
              </a:rPr>
              <a:t>trí</a:t>
            </a:r>
            <a:r>
              <a:rPr lang="en-US" sz="1800" dirty="0">
                <a:solidFill>
                  <a:srgbClr val="50412C"/>
                </a:solidFill>
                <a:latin typeface="+mj-lt"/>
              </a:rPr>
              <a:t> </a:t>
            </a:r>
            <a:r>
              <a:rPr lang="en-US" sz="1800" dirty="0" err="1">
                <a:solidFill>
                  <a:srgbClr val="50412C"/>
                </a:solidFill>
                <a:latin typeface="+mj-lt"/>
              </a:rPr>
              <a:t>hành</a:t>
            </a:r>
            <a:r>
              <a:rPr lang="en-US" sz="1800" dirty="0">
                <a:solidFill>
                  <a:srgbClr val="50412C"/>
                </a:solidFill>
                <a:latin typeface="+mj-lt"/>
              </a:rPr>
              <a:t> </a:t>
            </a:r>
            <a:r>
              <a:rPr lang="en-US" sz="1800" dirty="0" err="1">
                <a:solidFill>
                  <a:srgbClr val="50412C"/>
                </a:solidFill>
                <a:latin typeface="+mj-lt"/>
              </a:rPr>
              <a:t>chính</a:t>
            </a:r>
            <a:r>
              <a:rPr lang="en-US" sz="1800" dirty="0">
                <a:solidFill>
                  <a:srgbClr val="50412C"/>
                </a:solidFill>
                <a:latin typeface="+mj-lt"/>
              </a:rPr>
              <a:t> </a:t>
            </a:r>
            <a:r>
              <a:rPr lang="hu-HU" sz="1800" dirty="0">
                <a:solidFill>
                  <a:srgbClr val="50412C"/>
                </a:solidFill>
                <a:latin typeface="+mj-lt"/>
              </a:rPr>
              <a:t>chính thức;</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sự trung thành cá nhân:</a:t>
            </a:r>
            <a:r>
              <a:rPr lang="hu-HU" sz="1800" i="1" dirty="0">
                <a:solidFill>
                  <a:srgbClr val="50412C"/>
                </a:solidFill>
                <a:latin typeface="+mj-lt"/>
              </a:rPr>
              <a:t> </a:t>
            </a:r>
            <a:r>
              <a:rPr lang="en-US" sz="1800" dirty="0" err="1">
                <a:solidFill>
                  <a:srgbClr val="50412C"/>
                </a:solidFill>
                <a:latin typeface="+mj-lt"/>
              </a:rPr>
              <a:t>dựa</a:t>
            </a:r>
            <a:r>
              <a:rPr lang="en-US" sz="1800" dirty="0">
                <a:solidFill>
                  <a:srgbClr val="50412C"/>
                </a:solidFill>
                <a:latin typeface="+mj-lt"/>
              </a:rPr>
              <a:t> </a:t>
            </a:r>
            <a:r>
              <a:rPr lang="en-US" sz="1800" dirty="0" err="1">
                <a:solidFill>
                  <a:srgbClr val="50412C"/>
                </a:solidFill>
                <a:latin typeface="+mj-lt"/>
              </a:rPr>
              <a:t>trên</a:t>
            </a:r>
            <a:r>
              <a:rPr lang="en-US" sz="1800" dirty="0">
                <a:solidFill>
                  <a:srgbClr val="50412C"/>
                </a:solidFill>
                <a:latin typeface="+mj-lt"/>
              </a:rPr>
              <a:t>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trung</a:t>
            </a:r>
            <a:r>
              <a:rPr lang="en-US" sz="1800" dirty="0">
                <a:solidFill>
                  <a:srgbClr val="50412C"/>
                </a:solidFill>
                <a:latin typeface="+mj-lt"/>
              </a:rPr>
              <a:t> </a:t>
            </a:r>
            <a:r>
              <a:rPr lang="en-US" sz="1800" dirty="0" err="1">
                <a:solidFill>
                  <a:srgbClr val="50412C"/>
                </a:solidFill>
                <a:latin typeface="+mj-lt"/>
              </a:rPr>
              <a:t>thành</a:t>
            </a:r>
            <a:r>
              <a:rPr lang="en-US" sz="1800" dirty="0">
                <a:solidFill>
                  <a:srgbClr val="50412C"/>
                </a:solidFill>
                <a:latin typeface="+mj-lt"/>
              </a:rPr>
              <a:t> </a:t>
            </a:r>
            <a:r>
              <a:rPr lang="en-US" sz="1800" dirty="0" err="1">
                <a:solidFill>
                  <a:srgbClr val="50412C"/>
                </a:solidFill>
                <a:latin typeface="+mj-lt"/>
              </a:rPr>
              <a:t>bảo</a:t>
            </a:r>
            <a:r>
              <a:rPr lang="en-US" sz="1800" dirty="0">
                <a:solidFill>
                  <a:srgbClr val="50412C"/>
                </a:solidFill>
                <a:latin typeface="+mj-lt"/>
              </a:rPr>
              <a:t> </a:t>
            </a:r>
            <a:r>
              <a:rPr lang="en-US" sz="1800" dirty="0" err="1">
                <a:solidFill>
                  <a:srgbClr val="50412C"/>
                </a:solidFill>
                <a:latin typeface="+mj-lt"/>
              </a:rPr>
              <a:t>trợ</a:t>
            </a:r>
            <a:r>
              <a:rPr lang="hu-HU" sz="1800" dirty="0">
                <a:solidFill>
                  <a:srgbClr val="50412C"/>
                </a:solidFill>
                <a:latin typeface="+mj-lt"/>
              </a:rPr>
              <a:t>, </a:t>
            </a:r>
            <a:r>
              <a:rPr lang="en-US" sz="1800" dirty="0" err="1">
                <a:solidFill>
                  <a:srgbClr val="50412C"/>
                </a:solidFill>
                <a:latin typeface="+mj-lt"/>
              </a:rPr>
              <a:t>chứ</a:t>
            </a:r>
            <a:r>
              <a:rPr lang="en-US" sz="1800"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phải</a:t>
            </a:r>
            <a:r>
              <a:rPr lang="en-US" sz="1800" dirty="0">
                <a:solidFill>
                  <a:srgbClr val="50412C"/>
                </a:solidFill>
                <a:latin typeface="+mj-lt"/>
              </a:rPr>
              <a:t> </a:t>
            </a:r>
            <a:r>
              <a:rPr lang="en-US" sz="1800" dirty="0" err="1">
                <a:solidFill>
                  <a:srgbClr val="50412C"/>
                </a:solidFill>
                <a:latin typeface="+mj-lt"/>
              </a:rPr>
              <a:t>dựa</a:t>
            </a:r>
            <a:r>
              <a:rPr lang="en-US" sz="1800" dirty="0">
                <a:solidFill>
                  <a:srgbClr val="50412C"/>
                </a:solidFill>
                <a:latin typeface="+mj-lt"/>
              </a:rPr>
              <a:t> </a:t>
            </a:r>
            <a:r>
              <a:rPr lang="en-US" sz="1800" dirty="0" err="1">
                <a:solidFill>
                  <a:srgbClr val="50412C"/>
                </a:solidFill>
                <a:latin typeface="+mj-lt"/>
              </a:rPr>
              <a:t>vào</a:t>
            </a:r>
            <a:r>
              <a:rPr lang="en-US" sz="1800" dirty="0">
                <a:solidFill>
                  <a:srgbClr val="50412C"/>
                </a:solidFill>
                <a:latin typeface="+mj-lt"/>
              </a:rPr>
              <a:t>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trung</a:t>
            </a:r>
            <a:r>
              <a:rPr lang="en-US" sz="1800" dirty="0">
                <a:solidFill>
                  <a:srgbClr val="50412C"/>
                </a:solidFill>
                <a:latin typeface="+mj-lt"/>
              </a:rPr>
              <a:t> </a:t>
            </a:r>
            <a:r>
              <a:rPr lang="en-US" sz="1800" dirty="0" err="1">
                <a:solidFill>
                  <a:srgbClr val="50412C"/>
                </a:solidFill>
                <a:latin typeface="+mj-lt"/>
              </a:rPr>
              <a:t>thành</a:t>
            </a:r>
            <a:r>
              <a:rPr lang="en-US" sz="1800" dirty="0">
                <a:solidFill>
                  <a:srgbClr val="50412C"/>
                </a:solidFill>
                <a:latin typeface="+mj-lt"/>
              </a:rPr>
              <a:t> </a:t>
            </a:r>
            <a:r>
              <a:rPr lang="en-US" sz="1800" dirty="0" err="1">
                <a:solidFill>
                  <a:srgbClr val="50412C"/>
                </a:solidFill>
                <a:latin typeface="+mj-lt"/>
              </a:rPr>
              <a:t>tổ</a:t>
            </a:r>
            <a:r>
              <a:rPr lang="en-US" sz="1800" dirty="0">
                <a:solidFill>
                  <a:srgbClr val="50412C"/>
                </a:solidFill>
                <a:latin typeface="+mj-lt"/>
              </a:rPr>
              <a:t> </a:t>
            </a:r>
            <a:r>
              <a:rPr lang="en-US" sz="1800" dirty="0" err="1">
                <a:solidFill>
                  <a:srgbClr val="50412C"/>
                </a:solidFill>
                <a:latin typeface="+mj-lt"/>
              </a:rPr>
              <a:t>chức</a:t>
            </a:r>
            <a:r>
              <a:rPr lang="hu-HU" sz="1800"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có</a:t>
            </a:r>
            <a:r>
              <a:rPr lang="en-US" sz="1800" dirty="0">
                <a:solidFill>
                  <a:srgbClr val="50412C"/>
                </a:solidFill>
                <a:latin typeface="+mj-lt"/>
              </a:rPr>
              <a:t>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gia</a:t>
            </a:r>
            <a:r>
              <a:rPr lang="en-US" sz="1800" dirty="0">
                <a:solidFill>
                  <a:srgbClr val="50412C"/>
                </a:solidFill>
                <a:latin typeface="+mj-lt"/>
              </a:rPr>
              <a:t> </a:t>
            </a:r>
            <a:r>
              <a:rPr lang="en-US" sz="1800" dirty="0" err="1">
                <a:solidFill>
                  <a:srgbClr val="50412C"/>
                </a:solidFill>
                <a:latin typeface="+mj-lt"/>
              </a:rPr>
              <a:t>nhập</a:t>
            </a:r>
            <a:r>
              <a:rPr lang="en-US" sz="1800" dirty="0">
                <a:solidFill>
                  <a:srgbClr val="50412C"/>
                </a:solidFill>
                <a:latin typeface="+mj-lt"/>
              </a:rPr>
              <a:t> hay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ra</a:t>
            </a:r>
            <a:r>
              <a:rPr lang="en-US" sz="1800" dirty="0">
                <a:solidFill>
                  <a:srgbClr val="50412C"/>
                </a:solidFill>
                <a:latin typeface="+mj-lt"/>
              </a:rPr>
              <a:t> </a:t>
            </a:r>
            <a:r>
              <a:rPr lang="en-US" sz="1800" dirty="0" err="1">
                <a:solidFill>
                  <a:srgbClr val="50412C"/>
                </a:solidFill>
                <a:latin typeface="+mj-lt"/>
              </a:rPr>
              <a:t>khỏi</a:t>
            </a:r>
            <a:r>
              <a:rPr lang="en-US" sz="1800" dirty="0">
                <a:solidFill>
                  <a:srgbClr val="50412C"/>
                </a:solidFill>
                <a:latin typeface="+mj-lt"/>
              </a:rPr>
              <a:t> </a:t>
            </a:r>
            <a:r>
              <a:rPr lang="en-US" sz="1800" dirty="0" err="1">
                <a:solidFill>
                  <a:srgbClr val="50412C"/>
                </a:solidFill>
                <a:latin typeface="+mj-lt"/>
              </a:rPr>
              <a:t>tự</a:t>
            </a:r>
            <a:r>
              <a:rPr lang="en-US" sz="1800" dirty="0">
                <a:solidFill>
                  <a:srgbClr val="50412C"/>
                </a:solidFill>
                <a:latin typeface="+mj-lt"/>
              </a:rPr>
              <a:t> do</a:t>
            </a:r>
            <a:r>
              <a:rPr lang="hu-HU" sz="1800" dirty="0">
                <a:solidFill>
                  <a:srgbClr val="50412C"/>
                </a:solidFill>
                <a:latin typeface="+mj-lt"/>
              </a:rPr>
              <a:t>);</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các lĩnh vực</a:t>
            </a:r>
            <a:r>
              <a:rPr lang="en-US" sz="1800" b="1" i="1" dirty="0">
                <a:solidFill>
                  <a:srgbClr val="50412C"/>
                </a:solidFill>
                <a:latin typeface="+mj-lt"/>
              </a:rPr>
              <a:t> </a:t>
            </a:r>
            <a:r>
              <a:rPr lang="en-US" sz="1800" b="1" i="1" dirty="0" err="1">
                <a:solidFill>
                  <a:srgbClr val="50412C"/>
                </a:solidFill>
                <a:latin typeface="+mj-lt"/>
              </a:rPr>
              <a:t>thông</a:t>
            </a:r>
            <a:r>
              <a:rPr lang="en-US" sz="1800" b="1" i="1" dirty="0">
                <a:solidFill>
                  <a:srgbClr val="50412C"/>
                </a:solidFill>
                <a:latin typeface="+mj-lt"/>
              </a:rPr>
              <a:t> </a:t>
            </a:r>
            <a:r>
              <a:rPr lang="en-US" sz="1800" b="1" i="1" dirty="0" err="1">
                <a:solidFill>
                  <a:srgbClr val="50412C"/>
                </a:solidFill>
                <a:latin typeface="+mj-lt"/>
              </a:rPr>
              <a:t>đồng</a:t>
            </a:r>
            <a:r>
              <a:rPr lang="hu-HU" sz="1800" b="1" i="1" dirty="0">
                <a:solidFill>
                  <a:srgbClr val="50412C"/>
                </a:solidFill>
                <a:latin typeface="+mj-lt"/>
              </a:rPr>
              <a:t>: </a:t>
            </a:r>
            <a:r>
              <a:rPr lang="en-US" sz="1800" dirty="0" err="1">
                <a:solidFill>
                  <a:srgbClr val="50412C"/>
                </a:solidFill>
                <a:latin typeface="+mj-lt"/>
              </a:rPr>
              <a:t>quyền</a:t>
            </a:r>
            <a:r>
              <a:rPr lang="en-US" sz="1800" dirty="0">
                <a:solidFill>
                  <a:srgbClr val="50412C"/>
                </a:solidFill>
                <a:latin typeface="+mj-lt"/>
              </a:rPr>
              <a:t> </a:t>
            </a:r>
            <a:r>
              <a:rPr lang="en-US" sz="1800" dirty="0" err="1">
                <a:solidFill>
                  <a:srgbClr val="50412C"/>
                </a:solidFill>
                <a:latin typeface="+mj-lt"/>
              </a:rPr>
              <a:t>lực</a:t>
            </a:r>
            <a:r>
              <a:rPr lang="en-US" sz="1800" dirty="0">
                <a:solidFill>
                  <a:srgbClr val="50412C"/>
                </a:solidFill>
                <a:latin typeface="+mj-lt"/>
              </a:rPr>
              <a:t> </a:t>
            </a:r>
            <a:r>
              <a:rPr lang="en-US" sz="1800" dirty="0" err="1">
                <a:solidFill>
                  <a:srgbClr val="50412C"/>
                </a:solidFill>
                <a:latin typeface="+mj-lt"/>
              </a:rPr>
              <a:t>của</a:t>
            </a:r>
            <a:r>
              <a:rPr lang="en-US" sz="1800" dirty="0">
                <a:solidFill>
                  <a:srgbClr val="50412C"/>
                </a:solidFill>
                <a:latin typeface="+mj-lt"/>
              </a:rPr>
              <a:t> </a:t>
            </a:r>
            <a:r>
              <a:rPr lang="en-US" sz="1800" dirty="0" err="1">
                <a:solidFill>
                  <a:srgbClr val="50412C"/>
                </a:solidFill>
                <a:latin typeface="+mj-lt"/>
              </a:rPr>
              <a:t>nó</a:t>
            </a:r>
            <a:r>
              <a:rPr lang="en-US" sz="1800" dirty="0">
                <a:solidFill>
                  <a:srgbClr val="50412C"/>
                </a:solidFill>
                <a:latin typeface="+mj-lt"/>
              </a:rPr>
              <a:t> </a:t>
            </a:r>
            <a:r>
              <a:rPr lang="en-US" sz="1800" dirty="0" err="1">
                <a:solidFill>
                  <a:srgbClr val="50412C"/>
                </a:solidFill>
                <a:latin typeface="+mj-lt"/>
              </a:rPr>
              <a:t>dựa</a:t>
            </a:r>
            <a:r>
              <a:rPr lang="en-US" sz="1800" dirty="0">
                <a:solidFill>
                  <a:srgbClr val="50412C"/>
                </a:solidFill>
                <a:latin typeface="+mj-lt"/>
              </a:rPr>
              <a:t> </a:t>
            </a:r>
            <a:r>
              <a:rPr lang="en-US" sz="1800" dirty="0" err="1">
                <a:solidFill>
                  <a:srgbClr val="50412C"/>
                </a:solidFill>
                <a:latin typeface="+mj-lt"/>
              </a:rPr>
              <a:t>vào</a:t>
            </a:r>
            <a:r>
              <a:rPr lang="en-US" sz="1800" dirty="0">
                <a:solidFill>
                  <a:srgbClr val="50412C"/>
                </a:solidFill>
                <a:latin typeface="+mj-lt"/>
              </a:rPr>
              <a:t>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hợp</a:t>
            </a:r>
            <a:r>
              <a:rPr lang="en-US" sz="1800" dirty="0">
                <a:solidFill>
                  <a:srgbClr val="50412C"/>
                </a:solidFill>
                <a:latin typeface="+mj-lt"/>
              </a:rPr>
              <a:t> </a:t>
            </a:r>
            <a:r>
              <a:rPr lang="en-US" sz="1800" dirty="0" err="1">
                <a:solidFill>
                  <a:srgbClr val="50412C"/>
                </a:solidFill>
                <a:latin typeface="+mj-lt"/>
              </a:rPr>
              <a:t>nhất</a:t>
            </a:r>
            <a:r>
              <a:rPr lang="en-US" sz="1800"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nguồn</a:t>
            </a:r>
            <a:r>
              <a:rPr lang="en-US" sz="1800" dirty="0">
                <a:solidFill>
                  <a:srgbClr val="50412C"/>
                </a:solidFill>
                <a:latin typeface="+mj-lt"/>
              </a:rPr>
              <a:t> </a:t>
            </a:r>
            <a:r>
              <a:rPr lang="en-US" sz="1800" dirty="0" err="1">
                <a:solidFill>
                  <a:srgbClr val="50412C"/>
                </a:solidFill>
                <a:latin typeface="+mj-lt"/>
              </a:rPr>
              <a:t>lực</a:t>
            </a:r>
            <a:r>
              <a:rPr lang="en-US" sz="1800" dirty="0">
                <a:solidFill>
                  <a:srgbClr val="50412C"/>
                </a:solidFill>
                <a:latin typeface="+mj-lt"/>
              </a:rPr>
              <a:t>” </a:t>
            </a:r>
            <a:r>
              <a:rPr lang="en-US" sz="1800" dirty="0" err="1">
                <a:solidFill>
                  <a:srgbClr val="50412C"/>
                </a:solidFill>
                <a:latin typeface="+mj-lt"/>
              </a:rPr>
              <a:t>chính</a:t>
            </a:r>
            <a:r>
              <a:rPr lang="en-US" sz="1800" dirty="0">
                <a:solidFill>
                  <a:srgbClr val="50412C"/>
                </a:solidFill>
                <a:latin typeface="+mj-lt"/>
              </a:rPr>
              <a:t> </a:t>
            </a:r>
            <a:r>
              <a:rPr lang="en-US" sz="1800" dirty="0" err="1">
                <a:solidFill>
                  <a:srgbClr val="50412C"/>
                </a:solidFill>
                <a:latin typeface="+mj-lt"/>
              </a:rPr>
              <a:t>trị</a:t>
            </a:r>
            <a:r>
              <a:rPr lang="en-US" sz="1800" dirty="0">
                <a:solidFill>
                  <a:srgbClr val="50412C"/>
                </a:solidFill>
                <a:latin typeface="+mj-lt"/>
              </a:rPr>
              <a:t> </a:t>
            </a:r>
            <a:r>
              <a:rPr lang="hu-HU" sz="1800" dirty="0">
                <a:solidFill>
                  <a:srgbClr val="50412C"/>
                </a:solidFill>
                <a:latin typeface="+mj-lt"/>
              </a:rPr>
              <a:t>và kinh tế; </a:t>
            </a:r>
            <a:r>
              <a:rPr lang="en-US" sz="1800" dirty="0" err="1">
                <a:solidFill>
                  <a:srgbClr val="50412C"/>
                </a:solidFill>
                <a:latin typeface="+mj-lt"/>
              </a:rPr>
              <a:t>băng</a:t>
            </a:r>
            <a:r>
              <a:rPr lang="en-US" sz="1800" dirty="0">
                <a:solidFill>
                  <a:srgbClr val="50412C"/>
                </a:solidFill>
                <a:latin typeface="+mj-lt"/>
              </a:rPr>
              <a:t> </a:t>
            </a:r>
            <a:r>
              <a:rPr lang="en-US" sz="1800" dirty="0" err="1">
                <a:solidFill>
                  <a:srgbClr val="50412C"/>
                </a:solidFill>
                <a:latin typeface="+mj-lt"/>
              </a:rPr>
              <a:t>đảng</a:t>
            </a:r>
            <a:r>
              <a:rPr lang="en-US" sz="1800" dirty="0">
                <a:solidFill>
                  <a:srgbClr val="50412C"/>
                </a:solidFill>
                <a:latin typeface="+mj-lt"/>
              </a:rPr>
              <a:t> (</a:t>
            </a:r>
            <a:r>
              <a:rPr lang="en-US" sz="1800" dirty="0" err="1">
                <a:solidFill>
                  <a:srgbClr val="50412C"/>
                </a:solidFill>
                <a:latin typeface="+mj-lt"/>
              </a:rPr>
              <a:t>bè</a:t>
            </a:r>
            <a:r>
              <a:rPr lang="en-US" sz="1800" dirty="0">
                <a:solidFill>
                  <a:srgbClr val="50412C"/>
                </a:solidFill>
                <a:latin typeface="+mj-lt"/>
              </a:rPr>
              <a:t> </a:t>
            </a:r>
            <a:r>
              <a:rPr lang="en-US" sz="1800" dirty="0" err="1">
                <a:solidFill>
                  <a:srgbClr val="50412C"/>
                </a:solidFill>
                <a:latin typeface="+mj-lt"/>
              </a:rPr>
              <a:t>phái</a:t>
            </a:r>
            <a:r>
              <a:rPr lang="en-US" sz="1800" dirty="0">
                <a:solidFill>
                  <a:srgbClr val="50412C"/>
                </a:solidFill>
                <a:latin typeface="+mj-lt"/>
              </a:rPr>
              <a:t>) </a:t>
            </a:r>
            <a:r>
              <a:rPr lang="en-US" sz="1800" dirty="0" err="1">
                <a:solidFill>
                  <a:srgbClr val="50412C"/>
                </a:solidFill>
                <a:latin typeface="+mj-lt"/>
              </a:rPr>
              <a:t>chính</a:t>
            </a:r>
            <a:r>
              <a:rPr lang="en-US" sz="1800" dirty="0">
                <a:solidFill>
                  <a:srgbClr val="50412C"/>
                </a:solidFill>
                <a:latin typeface="+mj-lt"/>
              </a:rPr>
              <a:t> </a:t>
            </a:r>
            <a:r>
              <a:rPr lang="en-US" sz="1800" dirty="0" err="1">
                <a:solidFill>
                  <a:srgbClr val="50412C"/>
                </a:solidFill>
                <a:latin typeface="+mj-lt"/>
              </a:rPr>
              <a:t>trị</a:t>
            </a:r>
            <a:r>
              <a:rPr lang="en-US" sz="1800" dirty="0">
                <a:solidFill>
                  <a:srgbClr val="50412C"/>
                </a:solidFill>
                <a:latin typeface="+mj-lt"/>
              </a:rPr>
              <a:t> </a:t>
            </a:r>
            <a:r>
              <a:rPr lang="hu-HU" sz="1800" dirty="0">
                <a:solidFill>
                  <a:srgbClr val="50412C"/>
                </a:solidFill>
                <a:latin typeface="+mj-lt"/>
              </a:rPr>
              <a:t>-kinh tế;</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sự mang lại tài sản: </a:t>
            </a:r>
            <a:r>
              <a:rPr lang="en-US" sz="1800" dirty="0" err="1">
                <a:solidFill>
                  <a:srgbClr val="50412C"/>
                </a:solidFill>
                <a:latin typeface="+mj-lt"/>
              </a:rPr>
              <a:t>tặng</a:t>
            </a:r>
            <a:r>
              <a:rPr lang="en-US" sz="1800" dirty="0">
                <a:solidFill>
                  <a:srgbClr val="50412C"/>
                </a:solidFill>
                <a:latin typeface="+mj-lt"/>
              </a:rPr>
              <a:t> </a:t>
            </a:r>
            <a:r>
              <a:rPr lang="en-US" sz="1800" dirty="0" err="1">
                <a:solidFill>
                  <a:srgbClr val="50412C"/>
                </a:solidFill>
                <a:latin typeface="+mj-lt"/>
              </a:rPr>
              <a:t>thưởng</a:t>
            </a:r>
            <a:r>
              <a:rPr lang="en-US" sz="1800"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thành</a:t>
            </a:r>
            <a:r>
              <a:rPr lang="en-US" sz="1800" dirty="0">
                <a:solidFill>
                  <a:srgbClr val="50412C"/>
                </a:solidFill>
                <a:latin typeface="+mj-lt"/>
              </a:rPr>
              <a:t> </a:t>
            </a:r>
            <a:r>
              <a:rPr lang="en-US" sz="1800" dirty="0" err="1">
                <a:solidFill>
                  <a:srgbClr val="50412C"/>
                </a:solidFill>
                <a:latin typeface="+mj-lt"/>
              </a:rPr>
              <a:t>viên</a:t>
            </a:r>
            <a:r>
              <a:rPr lang="en-US" sz="1800" dirty="0">
                <a:solidFill>
                  <a:srgbClr val="50412C"/>
                </a:solidFill>
                <a:latin typeface="+mj-lt"/>
              </a:rPr>
              <a:t> </a:t>
            </a:r>
            <a:r>
              <a:rPr lang="en-US" sz="1800" dirty="0" err="1">
                <a:solidFill>
                  <a:srgbClr val="50412C"/>
                </a:solidFill>
                <a:latin typeface="+mj-lt"/>
              </a:rPr>
              <a:t>của</a:t>
            </a:r>
            <a:r>
              <a:rPr lang="en-US" sz="1800" dirty="0">
                <a:solidFill>
                  <a:srgbClr val="50412C"/>
                </a:solidFill>
                <a:latin typeface="+mj-lt"/>
              </a:rPr>
              <a:t> </a:t>
            </a:r>
            <a:r>
              <a:rPr lang="en-US" sz="1800" dirty="0" err="1">
                <a:solidFill>
                  <a:srgbClr val="50412C"/>
                </a:solidFill>
                <a:latin typeface="+mj-lt"/>
              </a:rPr>
              <a:t>nó</a:t>
            </a:r>
            <a:r>
              <a:rPr lang="en-US" sz="1800" dirty="0">
                <a:solidFill>
                  <a:srgbClr val="50412C"/>
                </a:solidFill>
                <a:latin typeface="+mj-lt"/>
              </a:rPr>
              <a:t> </a:t>
            </a:r>
            <a:r>
              <a:rPr lang="en-US" sz="1800" dirty="0" err="1">
                <a:solidFill>
                  <a:srgbClr val="50412C"/>
                </a:solidFill>
                <a:latin typeface="+mj-lt"/>
              </a:rPr>
              <a:t>không</a:t>
            </a:r>
            <a:r>
              <a:rPr lang="en-US" sz="1800" dirty="0">
                <a:solidFill>
                  <a:srgbClr val="50412C"/>
                </a:solidFill>
                <a:latin typeface="+mj-lt"/>
              </a:rPr>
              <a:t> </a:t>
            </a:r>
            <a:r>
              <a:rPr lang="en-US" sz="1800" dirty="0" err="1">
                <a:solidFill>
                  <a:srgbClr val="50412C"/>
                </a:solidFill>
                <a:latin typeface="+mj-lt"/>
              </a:rPr>
              <a:t>chỉ</a:t>
            </a:r>
            <a:r>
              <a:rPr lang="en-US" sz="1800" dirty="0">
                <a:solidFill>
                  <a:srgbClr val="50412C"/>
                </a:solidFill>
                <a:latin typeface="+mj-lt"/>
              </a:rPr>
              <a:t> </a:t>
            </a:r>
            <a:r>
              <a:rPr lang="en-US" sz="1800" dirty="0" err="1">
                <a:solidFill>
                  <a:srgbClr val="50412C"/>
                </a:solidFill>
                <a:latin typeface="+mj-lt"/>
              </a:rPr>
              <a:t>bằng</a:t>
            </a:r>
            <a:r>
              <a:rPr lang="en-US" sz="1800" dirty="0">
                <a:solidFill>
                  <a:srgbClr val="50412C"/>
                </a:solidFill>
                <a:latin typeface="+mj-lt"/>
              </a:rPr>
              <a:t> </a:t>
            </a:r>
            <a:r>
              <a:rPr lang="en-US" sz="1800" dirty="0" err="1">
                <a:solidFill>
                  <a:srgbClr val="50412C"/>
                </a:solidFill>
                <a:latin typeface="+mj-lt"/>
              </a:rPr>
              <a:t>thu</a:t>
            </a:r>
            <a:r>
              <a:rPr lang="en-US" sz="1800" dirty="0">
                <a:solidFill>
                  <a:srgbClr val="50412C"/>
                </a:solidFill>
                <a:latin typeface="+mj-lt"/>
              </a:rPr>
              <a:t> </a:t>
            </a:r>
            <a:r>
              <a:rPr lang="en-US" sz="1800" dirty="0" err="1">
                <a:solidFill>
                  <a:srgbClr val="50412C"/>
                </a:solidFill>
                <a:latin typeface="+mj-lt"/>
              </a:rPr>
              <a:t>nhập</a:t>
            </a:r>
            <a:r>
              <a:rPr lang="hu-HU" sz="1800" dirty="0">
                <a:solidFill>
                  <a:srgbClr val="50412C"/>
                </a:solidFill>
                <a:latin typeface="+mj-lt"/>
              </a:rPr>
              <a:t>, </a:t>
            </a:r>
            <a:r>
              <a:rPr lang="en-US" sz="1800" dirty="0" err="1">
                <a:solidFill>
                  <a:srgbClr val="50412C"/>
                </a:solidFill>
                <a:latin typeface="+mj-lt"/>
              </a:rPr>
              <a:t>mà</a:t>
            </a:r>
            <a:r>
              <a:rPr lang="en-US" sz="1800" dirty="0">
                <a:solidFill>
                  <a:srgbClr val="50412C"/>
                </a:solidFill>
                <a:latin typeface="+mj-lt"/>
              </a:rPr>
              <a:t> </a:t>
            </a:r>
            <a:r>
              <a:rPr lang="en-US" sz="1800" dirty="0" err="1">
                <a:solidFill>
                  <a:srgbClr val="50412C"/>
                </a:solidFill>
                <a:latin typeface="+mj-lt"/>
              </a:rPr>
              <a:t>cả</a:t>
            </a:r>
            <a:r>
              <a:rPr lang="en-US" sz="1800" dirty="0">
                <a:solidFill>
                  <a:srgbClr val="50412C"/>
                </a:solidFill>
                <a:latin typeface="+mj-lt"/>
              </a:rPr>
              <a:t> </a:t>
            </a:r>
            <a:r>
              <a:rPr lang="en-US" sz="1800" dirty="0" err="1">
                <a:solidFill>
                  <a:srgbClr val="50412C"/>
                </a:solidFill>
                <a:latin typeface="+mj-lt"/>
              </a:rPr>
              <a:t>bằng</a:t>
            </a:r>
            <a:r>
              <a:rPr lang="en-US" sz="1800" dirty="0">
                <a:solidFill>
                  <a:srgbClr val="50412C"/>
                </a:solidFill>
                <a:latin typeface="+mj-lt"/>
              </a:rPr>
              <a:t> </a:t>
            </a:r>
            <a:r>
              <a:rPr lang="en-US" sz="1800" dirty="0" err="1">
                <a:solidFill>
                  <a:srgbClr val="50412C"/>
                </a:solidFill>
                <a:latin typeface="+mj-lt"/>
              </a:rPr>
              <a:t>tài</a:t>
            </a:r>
            <a:r>
              <a:rPr lang="en-US" sz="1800" dirty="0">
                <a:solidFill>
                  <a:srgbClr val="50412C"/>
                </a:solidFill>
                <a:latin typeface="+mj-lt"/>
              </a:rPr>
              <a:t> </a:t>
            </a:r>
            <a:r>
              <a:rPr lang="en-US" sz="1800" dirty="0" err="1">
                <a:solidFill>
                  <a:srgbClr val="50412C"/>
                </a:solidFill>
                <a:latin typeface="+mj-lt"/>
              </a:rPr>
              <a:t>sản</a:t>
            </a:r>
            <a:r>
              <a:rPr lang="hu-HU" sz="1800" dirty="0">
                <a:solidFill>
                  <a:srgbClr val="50412C"/>
                </a:solidFill>
                <a:latin typeface="+mj-lt"/>
              </a:rPr>
              <a:t>;</a:t>
            </a:r>
          </a:p>
          <a:p>
            <a:pPr>
              <a:spcBef>
                <a:spcPts val="0"/>
              </a:spcBef>
              <a:spcAft>
                <a:spcPts val="600"/>
              </a:spcAft>
              <a:buClr>
                <a:srgbClr val="4D7C84"/>
              </a:buClr>
              <a:buFont typeface="Wingdings" pitchFamily="2" charset="2"/>
              <a:buChar char="Ø"/>
            </a:pPr>
            <a:r>
              <a:rPr lang="hu-HU" sz="1800" b="1" i="1" dirty="0">
                <a:solidFill>
                  <a:srgbClr val="50412C"/>
                </a:solidFill>
                <a:latin typeface="+mj-lt"/>
              </a:rPr>
              <a:t>sự cai trị bảo trợ: </a:t>
            </a:r>
            <a:r>
              <a:rPr lang="en-US" sz="1800" dirty="0" err="1">
                <a:solidFill>
                  <a:srgbClr val="50412C"/>
                </a:solidFill>
                <a:latin typeface="+mj-lt"/>
              </a:rPr>
              <a:t>sự</a:t>
            </a:r>
            <a:r>
              <a:rPr lang="en-US" sz="1800" dirty="0">
                <a:solidFill>
                  <a:srgbClr val="50412C"/>
                </a:solidFill>
                <a:latin typeface="+mj-lt"/>
              </a:rPr>
              <a:t> </a:t>
            </a:r>
            <a:r>
              <a:rPr lang="en-US" sz="1800" dirty="0" err="1">
                <a:solidFill>
                  <a:srgbClr val="50412C"/>
                </a:solidFill>
                <a:latin typeface="+mj-lt"/>
              </a:rPr>
              <a:t>thống</a:t>
            </a:r>
            <a:r>
              <a:rPr lang="en-US" sz="1800" dirty="0">
                <a:solidFill>
                  <a:srgbClr val="50412C"/>
                </a:solidFill>
                <a:latin typeface="+mj-lt"/>
              </a:rPr>
              <a:t> </a:t>
            </a:r>
            <a:r>
              <a:rPr lang="en-US" sz="1800" dirty="0" err="1">
                <a:solidFill>
                  <a:srgbClr val="50412C"/>
                </a:solidFill>
                <a:latin typeface="+mj-lt"/>
              </a:rPr>
              <a:t>trị</a:t>
            </a:r>
            <a:r>
              <a:rPr lang="en-US" sz="1800" dirty="0">
                <a:solidFill>
                  <a:srgbClr val="50412C"/>
                </a:solidFill>
                <a:latin typeface="+mj-lt"/>
              </a:rPr>
              <a:t> </a:t>
            </a:r>
            <a:r>
              <a:rPr lang="en-US" sz="1800" dirty="0" err="1">
                <a:solidFill>
                  <a:srgbClr val="50412C"/>
                </a:solidFill>
                <a:latin typeface="+mj-lt"/>
              </a:rPr>
              <a:t>của</a:t>
            </a:r>
            <a:r>
              <a:rPr lang="en-US" sz="1800" dirty="0">
                <a:solidFill>
                  <a:srgbClr val="50412C"/>
                </a:solidFill>
                <a:latin typeface="+mj-lt"/>
              </a:rPr>
              <a:t> </a:t>
            </a:r>
            <a:r>
              <a:rPr lang="en-US" sz="1800" dirty="0" err="1">
                <a:solidFill>
                  <a:srgbClr val="50412C"/>
                </a:solidFill>
                <a:latin typeface="+mj-lt"/>
              </a:rPr>
              <a:t>gia</a:t>
            </a:r>
            <a:r>
              <a:rPr lang="en-US" sz="1800" dirty="0">
                <a:solidFill>
                  <a:srgbClr val="50412C"/>
                </a:solidFill>
                <a:latin typeface="+mj-lt"/>
              </a:rPr>
              <a:t> </a:t>
            </a:r>
            <a:r>
              <a:rPr lang="en-US" sz="1800" dirty="0" err="1">
                <a:solidFill>
                  <a:srgbClr val="50412C"/>
                </a:solidFill>
                <a:latin typeface="+mj-lt"/>
              </a:rPr>
              <a:t>tộc</a:t>
            </a:r>
            <a:r>
              <a:rPr lang="en-US" sz="1800" dirty="0">
                <a:solidFill>
                  <a:srgbClr val="50412C"/>
                </a:solidFill>
                <a:latin typeface="+mj-lt"/>
              </a:rPr>
              <a:t> </a:t>
            </a:r>
            <a:r>
              <a:rPr lang="en-US" sz="1800" dirty="0" err="1">
                <a:solidFill>
                  <a:srgbClr val="50412C"/>
                </a:solidFill>
                <a:latin typeface="+mj-lt"/>
              </a:rPr>
              <a:t>bảo</a:t>
            </a:r>
            <a:r>
              <a:rPr lang="en-US" sz="1800" dirty="0">
                <a:solidFill>
                  <a:srgbClr val="50412C"/>
                </a:solidFill>
                <a:latin typeface="+mj-lt"/>
              </a:rPr>
              <a:t> </a:t>
            </a:r>
            <a:r>
              <a:rPr lang="en-US" sz="1800" dirty="0" err="1">
                <a:solidFill>
                  <a:srgbClr val="50412C"/>
                </a:solidFill>
                <a:latin typeface="+mj-lt"/>
              </a:rPr>
              <a:t>trợ</a:t>
            </a:r>
            <a:r>
              <a:rPr lang="en-US" sz="1800" dirty="0">
                <a:solidFill>
                  <a:srgbClr val="50412C"/>
                </a:solidFill>
                <a:latin typeface="+mj-lt"/>
              </a:rPr>
              <a:t> </a:t>
            </a:r>
            <a:r>
              <a:rPr lang="en-US" sz="1800" dirty="0" err="1">
                <a:solidFill>
                  <a:srgbClr val="50412C"/>
                </a:solidFill>
                <a:latin typeface="+mj-lt"/>
              </a:rPr>
              <a:t>đi</a:t>
            </a:r>
            <a:r>
              <a:rPr lang="en-US" sz="1800" dirty="0">
                <a:solidFill>
                  <a:srgbClr val="50412C"/>
                </a:solidFill>
                <a:latin typeface="+mj-lt"/>
              </a:rPr>
              <a:t> </a:t>
            </a:r>
            <a:r>
              <a:rPr lang="en-US" sz="1800" dirty="0" err="1">
                <a:solidFill>
                  <a:srgbClr val="50412C"/>
                </a:solidFill>
                <a:latin typeface="+mj-lt"/>
              </a:rPr>
              <a:t>theo</a:t>
            </a:r>
            <a:r>
              <a:rPr lang="en-US" sz="1800" dirty="0">
                <a:solidFill>
                  <a:srgbClr val="50412C"/>
                </a:solidFill>
                <a:latin typeface="+mj-lt"/>
              </a:rPr>
              <a:t> </a:t>
            </a:r>
            <a:r>
              <a:rPr lang="en-US" sz="1800" dirty="0" err="1">
                <a:solidFill>
                  <a:srgbClr val="50412C"/>
                </a:solidFill>
                <a:latin typeface="+mj-lt"/>
              </a:rPr>
              <a:t>các</a:t>
            </a:r>
            <a:r>
              <a:rPr lang="en-US" sz="1800" dirty="0">
                <a:solidFill>
                  <a:srgbClr val="50412C"/>
                </a:solidFill>
                <a:latin typeface="+mj-lt"/>
              </a:rPr>
              <a:t> </a:t>
            </a:r>
            <a:r>
              <a:rPr lang="en-US" sz="1800" dirty="0" err="1">
                <a:solidFill>
                  <a:srgbClr val="50412C"/>
                </a:solidFill>
                <a:latin typeface="+mj-lt"/>
              </a:rPr>
              <a:t>hình</a:t>
            </a:r>
            <a:r>
              <a:rPr lang="en-US" sz="1800" dirty="0">
                <a:solidFill>
                  <a:srgbClr val="50412C"/>
                </a:solidFill>
                <a:latin typeface="+mj-lt"/>
              </a:rPr>
              <a:t> </a:t>
            </a:r>
            <a:r>
              <a:rPr lang="en-US" sz="1800" dirty="0" err="1">
                <a:solidFill>
                  <a:srgbClr val="50412C"/>
                </a:solidFill>
                <a:latin typeface="+mj-lt"/>
              </a:rPr>
              <a:t>mẫu</a:t>
            </a:r>
            <a:r>
              <a:rPr lang="en-US" sz="1800" dirty="0">
                <a:solidFill>
                  <a:srgbClr val="50412C"/>
                </a:solidFill>
                <a:latin typeface="+mj-lt"/>
              </a:rPr>
              <a:t> </a:t>
            </a:r>
            <a:r>
              <a:rPr lang="en-US" sz="1800" dirty="0" err="1">
                <a:solidFill>
                  <a:srgbClr val="50412C"/>
                </a:solidFill>
                <a:latin typeface="+mj-lt"/>
              </a:rPr>
              <a:t>văn</a:t>
            </a:r>
            <a:r>
              <a:rPr lang="en-US" sz="1800" dirty="0">
                <a:solidFill>
                  <a:srgbClr val="50412C"/>
                </a:solidFill>
                <a:latin typeface="+mj-lt"/>
              </a:rPr>
              <a:t> </a:t>
            </a:r>
            <a:r>
              <a:rPr lang="en-US" sz="1800" dirty="0" err="1">
                <a:solidFill>
                  <a:srgbClr val="50412C"/>
                </a:solidFill>
                <a:latin typeface="+mj-lt"/>
              </a:rPr>
              <a:t>hóa</a:t>
            </a:r>
            <a:r>
              <a:rPr lang="en-US" sz="1800" dirty="0">
                <a:solidFill>
                  <a:srgbClr val="50412C"/>
                </a:solidFill>
                <a:latin typeface="+mj-lt"/>
              </a:rPr>
              <a:t>.</a:t>
            </a:r>
            <a:endParaRPr lang="hu-HU" sz="1800" dirty="0">
              <a:solidFill>
                <a:srgbClr val="50412C"/>
              </a:solidFill>
              <a:latin typeface="+mj-lt"/>
            </a:endParaRPr>
          </a:p>
        </p:txBody>
      </p:sp>
    </p:spTree>
    <p:extLst>
      <p:ext uri="{BB962C8B-B14F-4D97-AF65-F5344CB8AC3E}">
        <p14:creationId xmlns:p14="http://schemas.microsoft.com/office/powerpoint/2010/main" val="809822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artalom helye 2"/>
          <p:cNvSpPr>
            <a:spLocks noGrp="1"/>
          </p:cNvSpPr>
          <p:nvPr>
            <p:ph idx="1"/>
          </p:nvPr>
        </p:nvSpPr>
        <p:spPr>
          <a:xfrm>
            <a:off x="323912" y="1131590"/>
            <a:ext cx="8496175" cy="3816424"/>
          </a:xfrm>
        </p:spPr>
        <p:txBody>
          <a:bodyPr>
            <a:noAutofit/>
          </a:bodyPr>
          <a:lstStyle/>
          <a:p>
            <a:pPr>
              <a:spcBef>
                <a:spcPts val="0"/>
              </a:spcBef>
              <a:spcAft>
                <a:spcPts val="1000"/>
              </a:spcAft>
              <a:buClr>
                <a:srgbClr val="4D7C84"/>
              </a:buClr>
              <a:buFont typeface="Wingdings" pitchFamily="2" charset="2"/>
              <a:buChar char="Ø"/>
            </a:pPr>
            <a:r>
              <a:rPr lang="en-US" sz="1800" b="1" dirty="0" err="1">
                <a:solidFill>
                  <a:srgbClr val="50412C"/>
                </a:solidFill>
              </a:rPr>
              <a:t>quan</a:t>
            </a:r>
            <a:r>
              <a:rPr lang="en-US" sz="1800" b="1" dirty="0">
                <a:solidFill>
                  <a:srgbClr val="50412C"/>
                </a:solidFill>
              </a:rPr>
              <a:t> </a:t>
            </a:r>
            <a:r>
              <a:rPr lang="en-US" sz="1800" b="1" dirty="0" err="1">
                <a:solidFill>
                  <a:srgbClr val="50412C"/>
                </a:solidFill>
              </a:rPr>
              <a:t>niệm</a:t>
            </a:r>
            <a:r>
              <a:rPr lang="en-US" sz="1800" b="1" dirty="0">
                <a:solidFill>
                  <a:srgbClr val="50412C"/>
                </a:solidFill>
              </a:rPr>
              <a:t> </a:t>
            </a:r>
            <a:r>
              <a:rPr lang="en-US" sz="1800" b="1" dirty="0" err="1">
                <a:solidFill>
                  <a:srgbClr val="50412C"/>
                </a:solidFill>
              </a:rPr>
              <a:t>vai</a:t>
            </a:r>
            <a:r>
              <a:rPr lang="en-US" sz="1800" b="1" dirty="0">
                <a:solidFill>
                  <a:srgbClr val="50412C"/>
                </a:solidFill>
              </a:rPr>
              <a:t> </a:t>
            </a:r>
            <a:r>
              <a:rPr lang="en-US" sz="1800" b="1" dirty="0" err="1">
                <a:solidFill>
                  <a:srgbClr val="50412C"/>
                </a:solidFill>
              </a:rPr>
              <a:t>trò</a:t>
            </a:r>
            <a:r>
              <a:rPr lang="en-US" sz="1800" b="1" dirty="0">
                <a:solidFill>
                  <a:srgbClr val="50412C"/>
                </a:solidFill>
              </a:rPr>
              <a:t> </a:t>
            </a:r>
            <a:r>
              <a:rPr lang="en-US" sz="1800" b="1" dirty="0" err="1">
                <a:solidFill>
                  <a:srgbClr val="50412C"/>
                </a:solidFill>
              </a:rPr>
              <a:t>tương</a:t>
            </a:r>
            <a:r>
              <a:rPr lang="en-US" sz="1800" b="1" dirty="0">
                <a:solidFill>
                  <a:srgbClr val="50412C"/>
                </a:solidFill>
              </a:rPr>
              <a:t> </a:t>
            </a:r>
            <a:r>
              <a:rPr lang="en-US" sz="1800" b="1" dirty="0" err="1">
                <a:solidFill>
                  <a:srgbClr val="50412C"/>
                </a:solidFill>
              </a:rPr>
              <a:t>tự</a:t>
            </a:r>
            <a:r>
              <a:rPr lang="en-US" sz="1800" b="1" dirty="0">
                <a:solidFill>
                  <a:srgbClr val="50412C"/>
                </a:solidFill>
              </a:rPr>
              <a:t> </a:t>
            </a:r>
            <a:r>
              <a:rPr lang="en-US" sz="1800" b="1" dirty="0" err="1">
                <a:solidFill>
                  <a:srgbClr val="50412C"/>
                </a:solidFill>
              </a:rPr>
              <a:t>về</a:t>
            </a:r>
            <a:r>
              <a:rPr lang="en-US" sz="1800" b="1" dirty="0">
                <a:solidFill>
                  <a:srgbClr val="50412C"/>
                </a:solidFill>
              </a:rPr>
              <a:t> </a:t>
            </a:r>
            <a:r>
              <a:rPr lang="en-US" sz="1800" b="1" dirty="0" err="1">
                <a:solidFill>
                  <a:srgbClr val="50412C"/>
                </a:solidFill>
              </a:rPr>
              <a:t>mặt</a:t>
            </a:r>
            <a:r>
              <a:rPr lang="en-US" sz="1800" b="1" dirty="0">
                <a:solidFill>
                  <a:srgbClr val="50412C"/>
                </a:solidFill>
              </a:rPr>
              <a:t> </a:t>
            </a:r>
            <a:r>
              <a:rPr lang="en-US" sz="1800" b="1" dirty="0" err="1">
                <a:solidFill>
                  <a:srgbClr val="50412C"/>
                </a:solidFill>
              </a:rPr>
              <a:t>lịch</a:t>
            </a:r>
            <a:r>
              <a:rPr lang="en-US" sz="1800" b="1" dirty="0">
                <a:solidFill>
                  <a:srgbClr val="50412C"/>
                </a:solidFill>
              </a:rPr>
              <a:t> </a:t>
            </a:r>
            <a:r>
              <a:rPr lang="en-US" sz="1800" b="1" dirty="0" err="1">
                <a:solidFill>
                  <a:srgbClr val="50412C"/>
                </a:solidFill>
              </a:rPr>
              <a:t>sử</a:t>
            </a:r>
            <a:r>
              <a:rPr lang="hu-HU" sz="1800" b="1" dirty="0">
                <a:solidFill>
                  <a:srgbClr val="50412C"/>
                </a:solidFill>
              </a:rPr>
              <a:t>: </a:t>
            </a:r>
            <a:r>
              <a:rPr lang="en-US" sz="1800" b="1" dirty="0" err="1">
                <a:solidFill>
                  <a:srgbClr val="50412C"/>
                </a:solidFill>
              </a:rPr>
              <a:t>tổ</a:t>
            </a:r>
            <a:r>
              <a:rPr lang="en-US" sz="1800" b="1" dirty="0">
                <a:solidFill>
                  <a:srgbClr val="50412C"/>
                </a:solidFill>
              </a:rPr>
              <a:t> </a:t>
            </a:r>
            <a:r>
              <a:rPr lang="en-US" sz="1800" b="1" dirty="0" err="1">
                <a:solidFill>
                  <a:srgbClr val="50412C"/>
                </a:solidFill>
              </a:rPr>
              <a:t>phụ</a:t>
            </a:r>
            <a:r>
              <a:rPr lang="en-US" sz="1800" b="1" dirty="0">
                <a:solidFill>
                  <a:srgbClr val="50412C"/>
                </a:solidFill>
              </a:rPr>
              <a:t> </a:t>
            </a:r>
            <a:r>
              <a:rPr lang="en-US" sz="1800" b="1" dirty="0" err="1">
                <a:solidFill>
                  <a:srgbClr val="50412C"/>
                </a:solidFill>
              </a:rPr>
              <a:t>chủ</a:t>
            </a:r>
            <a:r>
              <a:rPr lang="en-US" sz="1800" b="1" dirty="0">
                <a:solidFill>
                  <a:srgbClr val="50412C"/>
                </a:solidFill>
              </a:rPr>
              <a:t> </a:t>
            </a:r>
            <a:r>
              <a:rPr lang="en-US" sz="1800" b="1" dirty="0" err="1">
                <a:solidFill>
                  <a:srgbClr val="50412C"/>
                </a:solidFill>
              </a:rPr>
              <a:t>gia</a:t>
            </a:r>
            <a:r>
              <a:rPr lang="en-US" sz="1800" b="1" dirty="0">
                <a:solidFill>
                  <a:srgbClr val="50412C"/>
                </a:solidFill>
              </a:rPr>
              <a:t> </a:t>
            </a:r>
            <a:r>
              <a:rPr lang="en-US" sz="1800" b="1" dirty="0" err="1">
                <a:solidFill>
                  <a:srgbClr val="50412C"/>
                </a:solidFill>
              </a:rPr>
              <a:t>đình</a:t>
            </a:r>
            <a:r>
              <a:rPr lang="en-US" sz="1800" b="1" dirty="0">
                <a:solidFill>
                  <a:srgbClr val="50412C"/>
                </a:solidFill>
              </a:rPr>
              <a:t> </a:t>
            </a:r>
            <a:r>
              <a:rPr lang="en-US" sz="1800" b="1" dirty="0" err="1">
                <a:solidFill>
                  <a:srgbClr val="50412C"/>
                </a:solidFill>
              </a:rPr>
              <a:t>cổ</a:t>
            </a:r>
            <a:r>
              <a:rPr lang="en-US" sz="1800" b="1" dirty="0">
                <a:solidFill>
                  <a:srgbClr val="50412C"/>
                </a:solidFill>
              </a:rPr>
              <a:t> </a:t>
            </a:r>
            <a:r>
              <a:rPr lang="en-US" sz="1800" b="1" dirty="0" err="1">
                <a:solidFill>
                  <a:srgbClr val="50412C"/>
                </a:solidFill>
              </a:rPr>
              <a:t>xưa</a:t>
            </a:r>
            <a:r>
              <a:rPr lang="hu-HU" sz="1800" b="1" dirty="0">
                <a:solidFill>
                  <a:srgbClr val="50412C"/>
                </a:solidFill>
              </a:rPr>
              <a:t> </a:t>
            </a:r>
            <a:r>
              <a:rPr lang="hu-HU" sz="1800" b="1" dirty="0">
                <a:solidFill>
                  <a:srgbClr val="50412C"/>
                </a:solidFill>
                <a:sym typeface="Wingdings" panose="05000000000000000000" pitchFamily="2" charset="2"/>
              </a:rPr>
              <a:t></a:t>
            </a:r>
            <a:r>
              <a:rPr lang="hu-HU" sz="1800" b="1" dirty="0">
                <a:solidFill>
                  <a:srgbClr val="50412C"/>
                </a:solidFill>
              </a:rPr>
              <a:t> </a:t>
            </a:r>
            <a:r>
              <a:rPr lang="hu-HU" sz="1800" b="1" i="1" dirty="0">
                <a:solidFill>
                  <a:srgbClr val="50412C"/>
                </a:solidFill>
              </a:rPr>
              <a:t>pater familias </a:t>
            </a:r>
            <a:r>
              <a:rPr lang="en-US" sz="1800" b="1" dirty="0" err="1">
                <a:solidFill>
                  <a:srgbClr val="50412C"/>
                </a:solidFill>
              </a:rPr>
              <a:t>thời</a:t>
            </a:r>
            <a:r>
              <a:rPr lang="en-US" sz="1800" b="1" dirty="0">
                <a:solidFill>
                  <a:srgbClr val="50412C"/>
                </a:solidFill>
              </a:rPr>
              <a:t> la </a:t>
            </a:r>
            <a:r>
              <a:rPr lang="en-US" sz="1800" b="1" dirty="0" err="1">
                <a:solidFill>
                  <a:srgbClr val="50412C"/>
                </a:solidFill>
              </a:rPr>
              <a:t>mã</a:t>
            </a:r>
            <a:r>
              <a:rPr lang="hu-HU" sz="1800" b="1" dirty="0">
                <a:solidFill>
                  <a:srgbClr val="50412C"/>
                </a:solidFill>
                <a:sym typeface="Wingdings" panose="05000000000000000000" pitchFamily="2" charset="2"/>
              </a:rPr>
              <a:t></a:t>
            </a:r>
            <a:r>
              <a:rPr lang="hu-HU" sz="1800" b="1" dirty="0">
                <a:solidFill>
                  <a:srgbClr val="50412C"/>
                </a:solidFill>
              </a:rPr>
              <a:t> </a:t>
            </a:r>
            <a:r>
              <a:rPr lang="en-US" sz="1800" b="1" dirty="0" err="1">
                <a:solidFill>
                  <a:srgbClr val="50412C"/>
                </a:solidFill>
              </a:rPr>
              <a:t>bố</a:t>
            </a:r>
            <a:r>
              <a:rPr lang="en-US" sz="1800" b="1" dirty="0">
                <a:solidFill>
                  <a:srgbClr val="50412C"/>
                </a:solidFill>
              </a:rPr>
              <a:t> </a:t>
            </a:r>
            <a:r>
              <a:rPr lang="en-US" sz="1800" b="1" dirty="0" err="1">
                <a:solidFill>
                  <a:srgbClr val="50412C"/>
                </a:solidFill>
              </a:rPr>
              <a:t>già</a:t>
            </a:r>
            <a:r>
              <a:rPr lang="en-US" sz="1800" b="1" dirty="0">
                <a:solidFill>
                  <a:srgbClr val="50412C"/>
                </a:solidFill>
              </a:rPr>
              <a:t> </a:t>
            </a:r>
            <a:r>
              <a:rPr lang="en-US" sz="1800" b="1" dirty="0" err="1">
                <a:solidFill>
                  <a:srgbClr val="50412C"/>
                </a:solidFill>
              </a:rPr>
              <a:t>của</a:t>
            </a:r>
            <a:r>
              <a:rPr lang="en-US" sz="1800" b="1" dirty="0">
                <a:solidFill>
                  <a:srgbClr val="50412C"/>
                </a:solidFill>
              </a:rPr>
              <a:t> </a:t>
            </a:r>
            <a:r>
              <a:rPr lang="hu-HU" sz="1800" b="1" dirty="0">
                <a:solidFill>
                  <a:srgbClr val="50412C"/>
                </a:solidFill>
              </a:rPr>
              <a:t>mafia </a:t>
            </a:r>
            <a:r>
              <a:rPr lang="hu-HU" sz="1800" b="1" dirty="0">
                <a:solidFill>
                  <a:srgbClr val="50412C"/>
                </a:solidFill>
                <a:sym typeface="Wingdings" panose="05000000000000000000" pitchFamily="2" charset="2"/>
              </a:rPr>
              <a:t></a:t>
            </a:r>
            <a:r>
              <a:rPr lang="hu-HU" sz="1800" b="1" dirty="0">
                <a:solidFill>
                  <a:srgbClr val="50412C"/>
                </a:solidFill>
              </a:rPr>
              <a:t> nhà bảo trợ chóp bu</a:t>
            </a:r>
            <a:r>
              <a:rPr lang="en-US" sz="1800" b="1" dirty="0">
                <a:solidFill>
                  <a:srgbClr val="50412C"/>
                </a:solidFill>
              </a:rPr>
              <a:t> </a:t>
            </a:r>
            <a:r>
              <a:rPr lang="en-US" sz="1800" b="1" dirty="0" err="1">
                <a:solidFill>
                  <a:srgbClr val="50412C"/>
                </a:solidFill>
              </a:rPr>
              <a:t>của</a:t>
            </a:r>
            <a:r>
              <a:rPr lang="en-US" sz="1800" b="1"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nền</a:t>
            </a:r>
            <a:r>
              <a:rPr lang="en-US" sz="1800" b="1" dirty="0">
                <a:solidFill>
                  <a:srgbClr val="50412C"/>
                </a:solidFill>
              </a:rPr>
              <a:t> </a:t>
            </a:r>
            <a:r>
              <a:rPr lang="en-US" sz="1800" b="1" dirty="0" err="1">
                <a:solidFill>
                  <a:srgbClr val="50412C"/>
                </a:solidFill>
              </a:rPr>
              <a:t>chuyên</a:t>
            </a:r>
            <a:r>
              <a:rPr lang="en-US" sz="1800" b="1" dirty="0">
                <a:solidFill>
                  <a:srgbClr val="50412C"/>
                </a:solidFill>
              </a:rPr>
              <a:t> </a:t>
            </a:r>
            <a:r>
              <a:rPr lang="en-US" sz="1800" b="1" dirty="0" err="1">
                <a:solidFill>
                  <a:srgbClr val="50412C"/>
                </a:solidFill>
              </a:rPr>
              <a:t>quyền</a:t>
            </a:r>
            <a:r>
              <a:rPr lang="en-US" sz="1800" b="1" dirty="0">
                <a:solidFill>
                  <a:srgbClr val="50412C"/>
                </a:solidFill>
              </a:rPr>
              <a:t> </a:t>
            </a:r>
            <a:r>
              <a:rPr lang="hu-HU" sz="1800" b="1" dirty="0">
                <a:solidFill>
                  <a:srgbClr val="50412C"/>
                </a:solidFill>
              </a:rPr>
              <a:t>bảo trợ</a:t>
            </a:r>
          </a:p>
          <a:p>
            <a:pPr>
              <a:spcBef>
                <a:spcPts val="0"/>
              </a:spcBef>
              <a:spcAft>
                <a:spcPts val="1000"/>
              </a:spcAft>
              <a:buClr>
                <a:srgbClr val="4D7C84"/>
              </a:buClr>
              <a:buFont typeface="Wingdings" pitchFamily="2" charset="2"/>
              <a:buChar char="Ø"/>
            </a:pPr>
            <a:r>
              <a:rPr lang="hu-HU" sz="1800" b="1" i="1" dirty="0">
                <a:solidFill>
                  <a:srgbClr val="CD5F50"/>
                </a:solidFill>
              </a:rPr>
              <a:t>pater familias</a:t>
            </a:r>
            <a:r>
              <a:rPr lang="hu-HU" sz="1800" b="1" dirty="0">
                <a:solidFill>
                  <a:srgbClr val="CD5F50"/>
                </a:solidFill>
              </a:rPr>
              <a:t>:</a:t>
            </a:r>
            <a:r>
              <a:rPr lang="hu-HU" sz="1800" b="1" dirty="0">
                <a:solidFill>
                  <a:srgbClr val="50412C"/>
                </a:solidFill>
              </a:rPr>
              <a:t> </a:t>
            </a:r>
            <a:r>
              <a:rPr lang="en-US" sz="1800" b="1" dirty="0" err="1">
                <a:solidFill>
                  <a:srgbClr val="50412C"/>
                </a:solidFill>
              </a:rPr>
              <a:t>cộng</a:t>
            </a:r>
            <a:r>
              <a:rPr lang="en-US" sz="1800" b="1" dirty="0">
                <a:solidFill>
                  <a:srgbClr val="50412C"/>
                </a:solidFill>
              </a:rPr>
              <a:t> </a:t>
            </a:r>
            <a:r>
              <a:rPr lang="en-US" sz="1800" b="1" dirty="0" err="1">
                <a:solidFill>
                  <a:srgbClr val="50412C"/>
                </a:solidFill>
              </a:rPr>
              <a:t>đồng</a:t>
            </a:r>
            <a:r>
              <a:rPr lang="en-US" sz="1800" b="1" dirty="0">
                <a:solidFill>
                  <a:srgbClr val="50412C"/>
                </a:solidFill>
              </a:rPr>
              <a:t> </a:t>
            </a:r>
            <a:r>
              <a:rPr lang="en-US" sz="1800" b="1" dirty="0" err="1">
                <a:solidFill>
                  <a:srgbClr val="50412C"/>
                </a:solidFill>
              </a:rPr>
              <a:t>nhà</a:t>
            </a:r>
            <a:r>
              <a:rPr lang="en-US" sz="1800" b="1" dirty="0">
                <a:solidFill>
                  <a:srgbClr val="50412C"/>
                </a:solidFill>
              </a:rPr>
              <a:t> </a:t>
            </a:r>
            <a:r>
              <a:rPr lang="en-US" sz="1800" b="1" dirty="0" err="1">
                <a:solidFill>
                  <a:srgbClr val="50412C"/>
                </a:solidFill>
              </a:rPr>
              <a:t>dưới</a:t>
            </a:r>
            <a:r>
              <a:rPr lang="en-US" sz="1800" b="1" dirty="0">
                <a:solidFill>
                  <a:srgbClr val="50412C"/>
                </a:solidFill>
              </a:rPr>
              <a:t> </a:t>
            </a:r>
            <a:r>
              <a:rPr lang="en-US" sz="1800" b="1" dirty="0" err="1">
                <a:solidFill>
                  <a:srgbClr val="50412C"/>
                </a:solidFill>
              </a:rPr>
              <a:t>sự</a:t>
            </a:r>
            <a:r>
              <a:rPr lang="en-US" sz="1800" b="1" dirty="0">
                <a:solidFill>
                  <a:srgbClr val="50412C"/>
                </a:solidFill>
              </a:rPr>
              <a:t> </a:t>
            </a:r>
            <a:r>
              <a:rPr lang="en-US" sz="1800" b="1" dirty="0" err="1">
                <a:solidFill>
                  <a:srgbClr val="50412C"/>
                </a:solidFill>
              </a:rPr>
              <a:t>thống</a:t>
            </a:r>
            <a:r>
              <a:rPr lang="en-US" sz="1800" b="1" dirty="0">
                <a:solidFill>
                  <a:srgbClr val="50412C"/>
                </a:solidFill>
              </a:rPr>
              <a:t> </a:t>
            </a:r>
            <a:r>
              <a:rPr lang="en-US" sz="1800" b="1" dirty="0" err="1">
                <a:solidFill>
                  <a:srgbClr val="50412C"/>
                </a:solidFill>
              </a:rPr>
              <a:t>trị</a:t>
            </a:r>
            <a:r>
              <a:rPr lang="en-US" sz="1800" b="1" dirty="0">
                <a:solidFill>
                  <a:srgbClr val="50412C"/>
                </a:solidFill>
              </a:rPr>
              <a:t> </a:t>
            </a:r>
            <a:r>
              <a:rPr lang="en-US" sz="1800" b="1" dirty="0" err="1">
                <a:solidFill>
                  <a:srgbClr val="50412C"/>
                </a:solidFill>
              </a:rPr>
              <a:t>của</a:t>
            </a:r>
            <a:r>
              <a:rPr lang="en-US" sz="1800" b="1" dirty="0">
                <a:solidFill>
                  <a:srgbClr val="50412C"/>
                </a:solidFill>
              </a:rPr>
              <a:t> </a:t>
            </a:r>
            <a:r>
              <a:rPr lang="en-US" sz="1800" b="1" dirty="0" err="1">
                <a:solidFill>
                  <a:srgbClr val="50412C"/>
                </a:solidFill>
              </a:rPr>
              <a:t>nó</a:t>
            </a:r>
            <a:r>
              <a:rPr lang="en-US" sz="1800" b="1" dirty="0">
                <a:solidFill>
                  <a:srgbClr val="50412C"/>
                </a:solidFill>
              </a:rPr>
              <a:t> </a:t>
            </a:r>
            <a:r>
              <a:rPr lang="en-US" sz="1800" b="1" i="1" dirty="0">
                <a:solidFill>
                  <a:srgbClr val="50412C"/>
                </a:solidFill>
              </a:rPr>
              <a:t>(</a:t>
            </a:r>
            <a:r>
              <a:rPr lang="hu-HU" sz="1800" b="1" i="1" dirty="0">
                <a:solidFill>
                  <a:srgbClr val="50412C"/>
                </a:solidFill>
              </a:rPr>
              <a:t>pater familias</a:t>
            </a:r>
            <a:r>
              <a:rPr lang="en-US" sz="1800" b="1" i="1" dirty="0">
                <a:solidFill>
                  <a:srgbClr val="50412C"/>
                </a:solidFill>
              </a:rPr>
              <a:t>)</a:t>
            </a:r>
            <a:r>
              <a:rPr lang="en-US" sz="1800" b="1" dirty="0">
                <a:solidFill>
                  <a:srgbClr val="50412C"/>
                </a:solidFill>
              </a:rPr>
              <a:t> </a:t>
            </a:r>
            <a:r>
              <a:rPr lang="en-US" sz="1800" b="1" dirty="0" err="1">
                <a:solidFill>
                  <a:srgbClr val="50412C"/>
                </a:solidFill>
              </a:rPr>
              <a:t>với</a:t>
            </a:r>
            <a:r>
              <a:rPr lang="en-US" sz="1800" b="1" dirty="0">
                <a:solidFill>
                  <a:srgbClr val="50412C"/>
                </a:solidFill>
              </a:rPr>
              <a:t> </a:t>
            </a:r>
            <a:r>
              <a:rPr lang="en-US" sz="1800" b="1" dirty="0" err="1">
                <a:solidFill>
                  <a:srgbClr val="50412C"/>
                </a:solidFill>
              </a:rPr>
              <a:t>sự</a:t>
            </a:r>
            <a:r>
              <a:rPr lang="en-US" sz="1800" b="1" dirty="0">
                <a:solidFill>
                  <a:srgbClr val="50412C"/>
                </a:solidFill>
              </a:rPr>
              <a:t> </a:t>
            </a:r>
            <a:r>
              <a:rPr lang="en-US" sz="1800" b="1" dirty="0" err="1">
                <a:solidFill>
                  <a:srgbClr val="50412C"/>
                </a:solidFill>
              </a:rPr>
              <a:t>tự</a:t>
            </a:r>
            <a:r>
              <a:rPr lang="en-US" sz="1800" b="1" dirty="0">
                <a:solidFill>
                  <a:srgbClr val="50412C"/>
                </a:solidFill>
              </a:rPr>
              <a:t> </a:t>
            </a:r>
            <a:r>
              <a:rPr lang="en-US" sz="1800" b="1" dirty="0" err="1">
                <a:solidFill>
                  <a:srgbClr val="50412C"/>
                </a:solidFill>
              </a:rPr>
              <a:t>trị</a:t>
            </a:r>
            <a:r>
              <a:rPr lang="en-US" sz="1800" b="1" dirty="0">
                <a:solidFill>
                  <a:srgbClr val="50412C"/>
                </a:solidFill>
              </a:rPr>
              <a:t> </a:t>
            </a:r>
            <a:r>
              <a:rPr lang="en-US" sz="1800" b="1" dirty="0" err="1">
                <a:solidFill>
                  <a:srgbClr val="50412C"/>
                </a:solidFill>
              </a:rPr>
              <a:t>rất</a:t>
            </a:r>
            <a:r>
              <a:rPr lang="en-US" sz="1800" b="1" dirty="0">
                <a:solidFill>
                  <a:srgbClr val="50412C"/>
                </a:solidFill>
              </a:rPr>
              <a:t> </a:t>
            </a:r>
            <a:r>
              <a:rPr lang="en-US" sz="1800" b="1" dirty="0" err="1">
                <a:solidFill>
                  <a:srgbClr val="50412C"/>
                </a:solidFill>
              </a:rPr>
              <a:t>cao</a:t>
            </a:r>
            <a:r>
              <a:rPr lang="en-US" sz="1800" b="1" dirty="0">
                <a:solidFill>
                  <a:srgbClr val="50412C"/>
                </a:solidFill>
              </a:rPr>
              <a:t> </a:t>
            </a:r>
            <a:r>
              <a:rPr lang="en-US" sz="1800" b="1" dirty="0" err="1">
                <a:solidFill>
                  <a:srgbClr val="50412C"/>
                </a:solidFill>
              </a:rPr>
              <a:t>đối</a:t>
            </a:r>
            <a:r>
              <a:rPr lang="en-US" sz="1800" b="1" dirty="0">
                <a:solidFill>
                  <a:srgbClr val="50412C"/>
                </a:solidFill>
              </a:rPr>
              <a:t> </a:t>
            </a:r>
            <a:r>
              <a:rPr lang="en-US" sz="1800" b="1" dirty="0" err="1">
                <a:solidFill>
                  <a:srgbClr val="50412C"/>
                </a:solidFill>
              </a:rPr>
              <a:t>với</a:t>
            </a:r>
            <a:r>
              <a:rPr lang="en-US" sz="1800" b="1" dirty="0">
                <a:solidFill>
                  <a:srgbClr val="50412C"/>
                </a:solidFill>
              </a:rPr>
              <a:t> n</a:t>
            </a:r>
            <a:r>
              <a:rPr lang="vi-VN" sz="1800" b="1" dirty="0">
                <a:solidFill>
                  <a:srgbClr val="50412C"/>
                </a:solidFill>
              </a:rPr>
              <a:t>hà nước</a:t>
            </a:r>
            <a:r>
              <a:rPr lang="en-US" sz="1800" b="1" dirty="0">
                <a:solidFill>
                  <a:srgbClr val="50412C"/>
                </a:solidFill>
              </a:rPr>
              <a:t> </a:t>
            </a:r>
            <a:r>
              <a:rPr lang="hu-HU" sz="1800" b="1" dirty="0">
                <a:solidFill>
                  <a:srgbClr val="50412C"/>
                </a:solidFill>
              </a:rPr>
              <a:t>(</a:t>
            </a:r>
            <a:r>
              <a:rPr lang="en-US" sz="1800" b="1" dirty="0" err="1">
                <a:solidFill>
                  <a:srgbClr val="50412C"/>
                </a:solidFill>
              </a:rPr>
              <a:t>cho</a:t>
            </a:r>
            <a:r>
              <a:rPr lang="en-US" sz="1800" b="1" dirty="0">
                <a:solidFill>
                  <a:srgbClr val="50412C"/>
                </a:solidFill>
              </a:rPr>
              <a:t> </a:t>
            </a:r>
            <a:r>
              <a:rPr lang="en-US" sz="1800" b="1" dirty="0" err="1">
                <a:solidFill>
                  <a:srgbClr val="50412C"/>
                </a:solidFill>
              </a:rPr>
              <a:t>đến</a:t>
            </a:r>
            <a:r>
              <a:rPr lang="en-US" sz="1800" b="1" dirty="0">
                <a:solidFill>
                  <a:srgbClr val="50412C"/>
                </a:solidFill>
              </a:rPr>
              <a:t> </a:t>
            </a:r>
            <a:r>
              <a:rPr lang="en-US" sz="1800" b="1" dirty="0" err="1">
                <a:solidFill>
                  <a:srgbClr val="50412C"/>
                </a:solidFill>
              </a:rPr>
              <a:t>ranh</a:t>
            </a:r>
            <a:r>
              <a:rPr lang="en-US" sz="1800" b="1" dirty="0">
                <a:solidFill>
                  <a:srgbClr val="50412C"/>
                </a:solidFill>
              </a:rPr>
              <a:t> </a:t>
            </a:r>
            <a:r>
              <a:rPr lang="en-US" sz="1800" b="1" dirty="0" err="1">
                <a:solidFill>
                  <a:srgbClr val="50412C"/>
                </a:solidFill>
              </a:rPr>
              <a:t>giới</a:t>
            </a:r>
            <a:r>
              <a:rPr lang="en-US" sz="1800" b="1" dirty="0">
                <a:solidFill>
                  <a:srgbClr val="50412C"/>
                </a:solidFill>
              </a:rPr>
              <a:t> </a:t>
            </a:r>
            <a:r>
              <a:rPr lang="en-US" sz="1800" b="1" dirty="0" err="1">
                <a:solidFill>
                  <a:srgbClr val="50412C"/>
                </a:solidFill>
              </a:rPr>
              <a:t>nhà</a:t>
            </a:r>
            <a:r>
              <a:rPr lang="en-US" sz="1800" b="1" dirty="0">
                <a:solidFill>
                  <a:srgbClr val="50412C"/>
                </a:solidFill>
              </a:rPr>
              <a:t> </a:t>
            </a:r>
            <a:r>
              <a:rPr lang="en-US" sz="1800" b="1" dirty="0" err="1">
                <a:solidFill>
                  <a:srgbClr val="50412C"/>
                </a:solidFill>
              </a:rPr>
              <a:t>tư</a:t>
            </a:r>
            <a:r>
              <a:rPr lang="en-US" sz="1800" b="1" dirty="0">
                <a:solidFill>
                  <a:srgbClr val="50412C"/>
                </a:solidFill>
              </a:rPr>
              <a:t> </a:t>
            </a:r>
            <a:r>
              <a:rPr lang="en-US" sz="1800" b="1" dirty="0" err="1">
                <a:solidFill>
                  <a:srgbClr val="50412C"/>
                </a:solidFill>
              </a:rPr>
              <a:t>nhân</a:t>
            </a:r>
            <a:r>
              <a:rPr lang="en-US" sz="1800" b="1" dirty="0">
                <a:solidFill>
                  <a:srgbClr val="50412C"/>
                </a:solidFill>
              </a:rPr>
              <a:t> </a:t>
            </a:r>
            <a:r>
              <a:rPr lang="en-US" sz="1800" b="1" dirty="0" err="1">
                <a:solidFill>
                  <a:srgbClr val="50412C"/>
                </a:solidFill>
              </a:rPr>
              <a:t>là</a:t>
            </a:r>
            <a:r>
              <a:rPr lang="en-US" sz="1800" b="1" dirty="0">
                <a:solidFill>
                  <a:srgbClr val="50412C"/>
                </a:solidFill>
              </a:rPr>
              <a:t> </a:t>
            </a:r>
            <a:r>
              <a:rPr lang="hu-HU" sz="1800" b="1" i="1" dirty="0">
                <a:solidFill>
                  <a:srgbClr val="50412C"/>
                </a:solidFill>
              </a:rPr>
              <a:t>ius publicum</a:t>
            </a:r>
            <a:r>
              <a:rPr lang="en-US" sz="1800" b="1" i="1" dirty="0">
                <a:solidFill>
                  <a:srgbClr val="50412C"/>
                </a:solidFill>
              </a:rPr>
              <a:t> [</a:t>
            </a:r>
            <a:r>
              <a:rPr lang="en-US" sz="1800" b="1" i="1" dirty="0" err="1">
                <a:solidFill>
                  <a:srgbClr val="50412C"/>
                </a:solidFill>
              </a:rPr>
              <a:t>luật</a:t>
            </a:r>
            <a:r>
              <a:rPr lang="en-US" sz="1800" b="1" i="1" dirty="0">
                <a:solidFill>
                  <a:srgbClr val="50412C"/>
                </a:solidFill>
              </a:rPr>
              <a:t> </a:t>
            </a:r>
            <a:r>
              <a:rPr lang="en-US" sz="1800" b="1" i="1" dirty="0" err="1">
                <a:solidFill>
                  <a:srgbClr val="50412C"/>
                </a:solidFill>
              </a:rPr>
              <a:t>công</a:t>
            </a:r>
            <a:r>
              <a:rPr lang="en-US" sz="1800" b="1" i="1" dirty="0">
                <a:solidFill>
                  <a:srgbClr val="50412C"/>
                </a:solidFill>
              </a:rPr>
              <a:t>]</a:t>
            </a:r>
            <a:r>
              <a:rPr lang="hu-HU" sz="1800" b="1" dirty="0">
                <a:solidFill>
                  <a:srgbClr val="50412C"/>
                </a:solidFill>
              </a:rPr>
              <a:t>, </a:t>
            </a:r>
            <a:r>
              <a:rPr lang="en-US" sz="1800" b="1" dirty="0" err="1">
                <a:solidFill>
                  <a:srgbClr val="50412C"/>
                </a:solidFill>
              </a:rPr>
              <a:t>từ</a:t>
            </a:r>
            <a:r>
              <a:rPr lang="en-US" sz="1800" b="1" dirty="0">
                <a:solidFill>
                  <a:srgbClr val="50412C"/>
                </a:solidFill>
              </a:rPr>
              <a:t> </a:t>
            </a:r>
            <a:r>
              <a:rPr lang="en-US" sz="1800" b="1" dirty="0" err="1">
                <a:solidFill>
                  <a:srgbClr val="50412C"/>
                </a:solidFill>
              </a:rPr>
              <a:t>đó</a:t>
            </a:r>
            <a:r>
              <a:rPr lang="en-US" sz="1800" b="1" dirty="0">
                <a:solidFill>
                  <a:srgbClr val="50412C"/>
                </a:solidFill>
              </a:rPr>
              <a:t> </a:t>
            </a:r>
            <a:r>
              <a:rPr lang="en-US" sz="1800" b="1" dirty="0" err="1">
                <a:solidFill>
                  <a:srgbClr val="50412C"/>
                </a:solidFill>
              </a:rPr>
              <a:t>trở</a:t>
            </a:r>
            <a:r>
              <a:rPr lang="en-US" sz="1800" b="1" dirty="0">
                <a:solidFill>
                  <a:srgbClr val="50412C"/>
                </a:solidFill>
              </a:rPr>
              <a:t> </a:t>
            </a:r>
            <a:r>
              <a:rPr lang="en-US" sz="1800" b="1" dirty="0" err="1">
                <a:solidFill>
                  <a:srgbClr val="50412C"/>
                </a:solidFill>
              </a:rPr>
              <a:t>vào</a:t>
            </a:r>
            <a:r>
              <a:rPr lang="en-US" sz="1800" b="1" dirty="0">
                <a:solidFill>
                  <a:srgbClr val="50412C"/>
                </a:solidFill>
              </a:rPr>
              <a:t> </a:t>
            </a:r>
            <a:r>
              <a:rPr lang="en-US" sz="1800" b="1" dirty="0" err="1">
                <a:solidFill>
                  <a:srgbClr val="50412C"/>
                </a:solidFill>
              </a:rPr>
              <a:t>là</a:t>
            </a:r>
            <a:r>
              <a:rPr lang="hu-HU" sz="1800" b="1" dirty="0">
                <a:solidFill>
                  <a:srgbClr val="50412C"/>
                </a:solidFill>
              </a:rPr>
              <a:t> </a:t>
            </a:r>
            <a:r>
              <a:rPr lang="hu-HU" sz="1800" b="1" i="1" dirty="0">
                <a:solidFill>
                  <a:srgbClr val="50412C"/>
                </a:solidFill>
              </a:rPr>
              <a:t>ius privatum</a:t>
            </a:r>
            <a:r>
              <a:rPr lang="en-US" sz="1800" b="1" i="1" dirty="0">
                <a:solidFill>
                  <a:srgbClr val="50412C"/>
                </a:solidFill>
              </a:rPr>
              <a:t> [</a:t>
            </a:r>
            <a:r>
              <a:rPr lang="en-US" sz="1800" b="1" i="1" dirty="0" err="1">
                <a:solidFill>
                  <a:srgbClr val="50412C"/>
                </a:solidFill>
              </a:rPr>
              <a:t>luật</a:t>
            </a:r>
            <a:r>
              <a:rPr lang="en-US" sz="1800" b="1" i="1" dirty="0">
                <a:solidFill>
                  <a:srgbClr val="50412C"/>
                </a:solidFill>
              </a:rPr>
              <a:t> </a:t>
            </a:r>
            <a:r>
              <a:rPr lang="en-US" sz="1800" b="1" i="1" dirty="0" err="1">
                <a:solidFill>
                  <a:srgbClr val="50412C"/>
                </a:solidFill>
              </a:rPr>
              <a:t>tư</a:t>
            </a:r>
            <a:r>
              <a:rPr lang="en-US" sz="1800" b="1" i="1" dirty="0">
                <a:solidFill>
                  <a:srgbClr val="50412C"/>
                </a:solidFill>
              </a:rPr>
              <a:t>]</a:t>
            </a:r>
            <a:r>
              <a:rPr lang="hu-HU" sz="1800" b="1" dirty="0">
                <a:solidFill>
                  <a:srgbClr val="50412C"/>
                </a:solidFill>
              </a:rPr>
              <a:t>)</a:t>
            </a:r>
          </a:p>
          <a:p>
            <a:pPr lvl="1">
              <a:spcBef>
                <a:spcPts val="0"/>
              </a:spcBef>
              <a:spcAft>
                <a:spcPts val="1000"/>
              </a:spcAft>
              <a:buClr>
                <a:srgbClr val="4D7C84"/>
              </a:buClr>
              <a:buFont typeface="Wingdings" pitchFamily="2" charset="2"/>
              <a:buChar char="Ø"/>
            </a:pPr>
            <a:r>
              <a:rPr lang="en-US" sz="1800" b="1" dirty="0" err="1">
                <a:solidFill>
                  <a:srgbClr val="50412C"/>
                </a:solidFill>
              </a:rPr>
              <a:t>Quyền</a:t>
            </a:r>
            <a:r>
              <a:rPr lang="en-US" sz="1800" b="1" dirty="0">
                <a:solidFill>
                  <a:srgbClr val="50412C"/>
                </a:solidFill>
              </a:rPr>
              <a:t> </a:t>
            </a:r>
            <a:r>
              <a:rPr lang="en-US" sz="1800" b="1" dirty="0" err="1">
                <a:solidFill>
                  <a:srgbClr val="50412C"/>
                </a:solidFill>
              </a:rPr>
              <a:t>lực</a:t>
            </a:r>
            <a:r>
              <a:rPr lang="en-US" sz="1800" b="1" dirty="0">
                <a:solidFill>
                  <a:srgbClr val="50412C"/>
                </a:solidFill>
              </a:rPr>
              <a:t> này </a:t>
            </a:r>
            <a:r>
              <a:rPr lang="en-US" sz="1800" b="1" dirty="0" err="1">
                <a:solidFill>
                  <a:srgbClr val="50412C"/>
                </a:solidFill>
              </a:rPr>
              <a:t>mở</a:t>
            </a:r>
            <a:r>
              <a:rPr lang="en-US" sz="1800" b="1" dirty="0">
                <a:solidFill>
                  <a:srgbClr val="50412C"/>
                </a:solidFill>
              </a:rPr>
              <a:t> </a:t>
            </a:r>
            <a:r>
              <a:rPr lang="en-US" sz="1800" b="1" dirty="0" err="1">
                <a:solidFill>
                  <a:srgbClr val="50412C"/>
                </a:solidFill>
              </a:rPr>
              <a:t>rộng</a:t>
            </a:r>
            <a:r>
              <a:rPr lang="en-US" sz="1800" b="1" dirty="0">
                <a:solidFill>
                  <a:srgbClr val="50412C"/>
                </a:solidFill>
              </a:rPr>
              <a:t> </a:t>
            </a:r>
            <a:r>
              <a:rPr lang="en-US" sz="1800" b="1" dirty="0" err="1">
                <a:solidFill>
                  <a:srgbClr val="50412C"/>
                </a:solidFill>
              </a:rPr>
              <a:t>ra</a:t>
            </a:r>
            <a:r>
              <a:rPr lang="en-US" sz="1800" b="1" dirty="0">
                <a:solidFill>
                  <a:srgbClr val="50412C"/>
                </a:solidFill>
              </a:rPr>
              <a:t> </a:t>
            </a:r>
            <a:r>
              <a:rPr lang="en-US" sz="1800" b="1" dirty="0" err="1">
                <a:solidFill>
                  <a:srgbClr val="50412C"/>
                </a:solidFill>
              </a:rPr>
              <a:t>cả</a:t>
            </a:r>
            <a:r>
              <a:rPr lang="en-US" sz="1800" b="1" dirty="0">
                <a:solidFill>
                  <a:srgbClr val="50412C"/>
                </a:solidFill>
              </a:rPr>
              <a:t> </a:t>
            </a:r>
            <a:r>
              <a:rPr lang="en-US" sz="1800" b="1" dirty="0" err="1">
                <a:solidFill>
                  <a:srgbClr val="50412C"/>
                </a:solidFill>
              </a:rPr>
              <a:t>toàn</a:t>
            </a:r>
            <a:r>
              <a:rPr lang="en-US" sz="1800" b="1" dirty="0">
                <a:solidFill>
                  <a:srgbClr val="50412C"/>
                </a:solidFill>
              </a:rPr>
              <a:t> </a:t>
            </a:r>
            <a:r>
              <a:rPr lang="en-US" sz="1800" b="1" dirty="0" err="1">
                <a:solidFill>
                  <a:srgbClr val="50412C"/>
                </a:solidFill>
              </a:rPr>
              <a:t>bộ</a:t>
            </a:r>
            <a:r>
              <a:rPr lang="en-US" sz="1800" b="1" dirty="0">
                <a:solidFill>
                  <a:srgbClr val="50412C"/>
                </a:solidFill>
              </a:rPr>
              <a:t> </a:t>
            </a:r>
            <a:r>
              <a:rPr lang="en-US" sz="1800" b="1" dirty="0" err="1">
                <a:solidFill>
                  <a:srgbClr val="50412C"/>
                </a:solidFill>
              </a:rPr>
              <a:t>đời</a:t>
            </a:r>
            <a:r>
              <a:rPr lang="en-US" sz="1800" b="1" dirty="0">
                <a:solidFill>
                  <a:srgbClr val="50412C"/>
                </a:solidFill>
              </a:rPr>
              <a:t> </a:t>
            </a:r>
            <a:r>
              <a:rPr lang="en-US" sz="1800" b="1" dirty="0" err="1">
                <a:solidFill>
                  <a:srgbClr val="50412C"/>
                </a:solidFill>
              </a:rPr>
              <a:t>sống</a:t>
            </a:r>
            <a:r>
              <a:rPr lang="hu-HU" sz="1800" b="1" dirty="0">
                <a:solidFill>
                  <a:srgbClr val="50412C"/>
                </a:solidFill>
              </a:rPr>
              <a:t>, </a:t>
            </a:r>
            <a:r>
              <a:rPr lang="en-US" sz="1800" b="1" dirty="0" err="1">
                <a:solidFill>
                  <a:srgbClr val="50412C"/>
                </a:solidFill>
              </a:rPr>
              <a:t>cá</a:t>
            </a:r>
            <a:r>
              <a:rPr lang="en-US" sz="1800" b="1" dirty="0">
                <a:solidFill>
                  <a:srgbClr val="50412C"/>
                </a:solidFill>
              </a:rPr>
              <a:t> </a:t>
            </a:r>
            <a:r>
              <a:rPr lang="en-US" sz="1800" b="1" dirty="0" err="1">
                <a:solidFill>
                  <a:srgbClr val="50412C"/>
                </a:solidFill>
              </a:rPr>
              <a:t>nhân</a:t>
            </a:r>
            <a:r>
              <a:rPr lang="hu-HU" sz="1800" b="1" dirty="0">
                <a:solidFill>
                  <a:srgbClr val="50412C"/>
                </a:solidFill>
              </a:rPr>
              <a:t>, </a:t>
            </a:r>
            <a:r>
              <a:rPr lang="en-US" sz="1800" b="1" dirty="0" err="1">
                <a:solidFill>
                  <a:srgbClr val="50412C"/>
                </a:solidFill>
              </a:rPr>
              <a:t>của</a:t>
            </a:r>
            <a:r>
              <a:rPr lang="en-US" sz="1800" b="1" dirty="0">
                <a:solidFill>
                  <a:srgbClr val="50412C"/>
                </a:solidFill>
              </a:rPr>
              <a:t> </a:t>
            </a:r>
            <a:r>
              <a:rPr lang="en-US" sz="1800" b="1" dirty="0" err="1">
                <a:solidFill>
                  <a:srgbClr val="50412C"/>
                </a:solidFill>
              </a:rPr>
              <a:t>cải</a:t>
            </a:r>
            <a:r>
              <a:rPr lang="en-US" sz="1800" b="1" dirty="0">
                <a:solidFill>
                  <a:srgbClr val="50412C"/>
                </a:solidFill>
              </a:rPr>
              <a:t> </a:t>
            </a:r>
            <a:r>
              <a:rPr lang="hu-HU" sz="1800" b="1" dirty="0">
                <a:solidFill>
                  <a:srgbClr val="50412C"/>
                </a:solidFill>
              </a:rPr>
              <a:t>và </a:t>
            </a:r>
            <a:r>
              <a:rPr lang="en-US" sz="1800" b="1" dirty="0" err="1">
                <a:solidFill>
                  <a:srgbClr val="50412C"/>
                </a:solidFill>
              </a:rPr>
              <a:t>hoạt</a:t>
            </a:r>
            <a:r>
              <a:rPr lang="en-US" sz="1800" b="1" dirty="0">
                <a:solidFill>
                  <a:srgbClr val="50412C"/>
                </a:solidFill>
              </a:rPr>
              <a:t> </a:t>
            </a:r>
            <a:r>
              <a:rPr lang="en-US" sz="1800" b="1" dirty="0" err="1">
                <a:solidFill>
                  <a:srgbClr val="50412C"/>
                </a:solidFill>
              </a:rPr>
              <a:t>động</a:t>
            </a:r>
            <a:endParaRPr lang="hu-HU" sz="1800" b="1" dirty="0">
              <a:solidFill>
                <a:srgbClr val="50412C"/>
              </a:solidFill>
            </a:endParaRPr>
          </a:p>
          <a:p>
            <a:pPr>
              <a:spcBef>
                <a:spcPts val="0"/>
              </a:spcBef>
              <a:spcAft>
                <a:spcPts val="1000"/>
              </a:spcAft>
              <a:buClr>
                <a:srgbClr val="4D7C84"/>
              </a:buClr>
              <a:buFont typeface="Wingdings" pitchFamily="2" charset="2"/>
              <a:buChar char="Ø"/>
            </a:pPr>
            <a:r>
              <a:rPr lang="hu-HU" sz="1800" b="1" dirty="0">
                <a:solidFill>
                  <a:srgbClr val="CD5F50"/>
                </a:solidFill>
              </a:rPr>
              <a:t>nhà bảo trợ chóp bu:</a:t>
            </a:r>
            <a:r>
              <a:rPr lang="hu-HU" sz="1800" b="1" dirty="0">
                <a:solidFill>
                  <a:srgbClr val="50412C"/>
                </a:solidFill>
              </a:rPr>
              <a:t> </a:t>
            </a:r>
            <a:r>
              <a:rPr lang="en-US" sz="1800" b="1" dirty="0" err="1">
                <a:solidFill>
                  <a:srgbClr val="50412C"/>
                </a:solidFill>
              </a:rPr>
              <a:t>mở</a:t>
            </a:r>
            <a:r>
              <a:rPr lang="en-US" sz="1800" b="1" dirty="0">
                <a:solidFill>
                  <a:srgbClr val="50412C"/>
                </a:solidFill>
              </a:rPr>
              <a:t> </a:t>
            </a:r>
            <a:r>
              <a:rPr lang="en-US" sz="1800" b="1" dirty="0" err="1">
                <a:solidFill>
                  <a:srgbClr val="50412C"/>
                </a:solidFill>
              </a:rPr>
              <a:t>rộng</a:t>
            </a:r>
            <a:r>
              <a:rPr lang="en-US" sz="1800" b="1" dirty="0">
                <a:solidFill>
                  <a:srgbClr val="50412C"/>
                </a:solidFill>
              </a:rPr>
              <a:t> </a:t>
            </a:r>
            <a:r>
              <a:rPr lang="en-US" sz="1800" b="1" dirty="0" err="1">
                <a:solidFill>
                  <a:srgbClr val="50412C"/>
                </a:solidFill>
              </a:rPr>
              <a:t>các</a:t>
            </a:r>
            <a:r>
              <a:rPr lang="en-US" sz="1800" b="1" dirty="0">
                <a:solidFill>
                  <a:srgbClr val="50412C"/>
                </a:solidFill>
              </a:rPr>
              <a:t> </a:t>
            </a:r>
            <a:r>
              <a:rPr lang="en-US" sz="1800" b="1" dirty="0" err="1">
                <a:solidFill>
                  <a:srgbClr val="50412C"/>
                </a:solidFill>
              </a:rPr>
              <a:t>quyền</a:t>
            </a:r>
            <a:r>
              <a:rPr lang="en-US" sz="1800" b="1" dirty="0">
                <a:solidFill>
                  <a:srgbClr val="50412C"/>
                </a:solidFill>
              </a:rPr>
              <a:t> </a:t>
            </a:r>
            <a:r>
              <a:rPr lang="en-US" sz="1800" b="1" dirty="0" err="1">
                <a:solidFill>
                  <a:srgbClr val="50412C"/>
                </a:solidFill>
              </a:rPr>
              <a:t>hạn</a:t>
            </a:r>
            <a:r>
              <a:rPr lang="en-US" sz="1800" b="1" dirty="0">
                <a:solidFill>
                  <a:srgbClr val="50412C"/>
                </a:solidFill>
              </a:rPr>
              <a:t> </a:t>
            </a:r>
            <a:r>
              <a:rPr lang="en-US" sz="1800" b="1" dirty="0" err="1">
                <a:solidFill>
                  <a:srgbClr val="50412C"/>
                </a:solidFill>
              </a:rPr>
              <a:t>tiền</a:t>
            </a:r>
            <a:r>
              <a:rPr lang="en-US" sz="1800" b="1" dirty="0">
                <a:solidFill>
                  <a:srgbClr val="50412C"/>
                </a:solidFill>
              </a:rPr>
              <a:t> </a:t>
            </a:r>
            <a:r>
              <a:rPr lang="en-US" sz="1800" b="1" dirty="0" err="1">
                <a:solidFill>
                  <a:srgbClr val="50412C"/>
                </a:solidFill>
              </a:rPr>
              <a:t>hiện</a:t>
            </a:r>
            <a:r>
              <a:rPr lang="en-US" sz="1800" b="1" dirty="0">
                <a:solidFill>
                  <a:srgbClr val="50412C"/>
                </a:solidFill>
              </a:rPr>
              <a:t> </a:t>
            </a:r>
            <a:r>
              <a:rPr lang="en-US" sz="1800" b="1" dirty="0" err="1">
                <a:solidFill>
                  <a:srgbClr val="50412C"/>
                </a:solidFill>
              </a:rPr>
              <a:t>đại</a:t>
            </a:r>
            <a:r>
              <a:rPr lang="en-US" sz="1800" b="1" dirty="0">
                <a:solidFill>
                  <a:srgbClr val="50412C"/>
                </a:solidFill>
              </a:rPr>
              <a:t> </a:t>
            </a:r>
            <a:r>
              <a:rPr lang="en-US" sz="1800" b="1" dirty="0" err="1">
                <a:solidFill>
                  <a:srgbClr val="50412C"/>
                </a:solidFill>
              </a:rPr>
              <a:t>của</a:t>
            </a:r>
            <a:r>
              <a:rPr lang="en-US" sz="1800" b="1" dirty="0">
                <a:solidFill>
                  <a:srgbClr val="50412C"/>
                </a:solidFill>
              </a:rPr>
              <a:t> </a:t>
            </a:r>
            <a:r>
              <a:rPr lang="hu-HU" sz="1800" b="1" i="1" dirty="0">
                <a:solidFill>
                  <a:srgbClr val="50412C"/>
                </a:solidFill>
              </a:rPr>
              <a:t>pater familias</a:t>
            </a:r>
            <a:endParaRPr lang="hu-HU" sz="1800" b="1" dirty="0">
              <a:solidFill>
                <a:srgbClr val="50412C"/>
              </a:solidFill>
            </a:endParaRPr>
          </a:p>
          <a:p>
            <a:pPr lvl="1">
              <a:spcBef>
                <a:spcPts val="0"/>
              </a:spcBef>
              <a:spcAft>
                <a:spcPts val="1000"/>
              </a:spcAft>
              <a:buClr>
                <a:srgbClr val="4D7C84"/>
              </a:buClr>
              <a:buFont typeface="Wingdings" pitchFamily="2" charset="2"/>
              <a:buChar char="Ø"/>
            </a:pPr>
            <a:r>
              <a:rPr lang="en-US" sz="1800" b="1" dirty="0" err="1">
                <a:solidFill>
                  <a:srgbClr val="50412C"/>
                </a:solidFill>
              </a:rPr>
              <a:t>không</a:t>
            </a:r>
            <a:r>
              <a:rPr lang="en-US" sz="1800" b="1" dirty="0">
                <a:solidFill>
                  <a:srgbClr val="50412C"/>
                </a:solidFill>
              </a:rPr>
              <a:t> </a:t>
            </a:r>
            <a:r>
              <a:rPr lang="en-US" sz="1800" b="1" dirty="0" err="1">
                <a:solidFill>
                  <a:srgbClr val="50412C"/>
                </a:solidFill>
              </a:rPr>
              <a:t>cai</a:t>
            </a:r>
            <a:r>
              <a:rPr lang="en-US" sz="1800" b="1" dirty="0">
                <a:solidFill>
                  <a:srgbClr val="50412C"/>
                </a:solidFill>
              </a:rPr>
              <a:t> </a:t>
            </a:r>
            <a:r>
              <a:rPr lang="en-US" sz="1800" b="1" dirty="0" err="1">
                <a:solidFill>
                  <a:srgbClr val="50412C"/>
                </a:solidFill>
              </a:rPr>
              <a:t>quản</a:t>
            </a:r>
            <a:r>
              <a:rPr lang="hu-HU" sz="1800" b="1" dirty="0">
                <a:solidFill>
                  <a:srgbClr val="50412C"/>
                </a:solidFill>
              </a:rPr>
              <a:t>, </a:t>
            </a:r>
            <a:r>
              <a:rPr lang="en-US" sz="1800" b="1" dirty="0" err="1">
                <a:solidFill>
                  <a:srgbClr val="50412C"/>
                </a:solidFill>
              </a:rPr>
              <a:t>mà</a:t>
            </a:r>
            <a:r>
              <a:rPr lang="en-US" sz="1800" b="1" dirty="0">
                <a:solidFill>
                  <a:srgbClr val="50412C"/>
                </a:solidFill>
              </a:rPr>
              <a:t> </a:t>
            </a:r>
            <a:r>
              <a:rPr lang="hu-HU" sz="1800" b="1" i="1" dirty="0">
                <a:solidFill>
                  <a:srgbClr val="50412C"/>
                </a:solidFill>
              </a:rPr>
              <a:t>r</a:t>
            </a:r>
            <a:r>
              <a:rPr lang="en-US" sz="1800" b="1" i="1" dirty="0">
                <a:solidFill>
                  <a:srgbClr val="50412C"/>
                </a:solidFill>
              </a:rPr>
              <a:t>a </a:t>
            </a:r>
            <a:r>
              <a:rPr lang="en-US" sz="1800" b="1" i="1" dirty="0" err="1">
                <a:solidFill>
                  <a:srgbClr val="50412C"/>
                </a:solidFill>
              </a:rPr>
              <a:t>lệnh</a:t>
            </a:r>
            <a:endParaRPr lang="hu-HU" sz="1800" b="1" i="1" dirty="0">
              <a:solidFill>
                <a:srgbClr val="50412C"/>
              </a:solidFill>
            </a:endParaRPr>
          </a:p>
          <a:p>
            <a:pPr lvl="1">
              <a:spcBef>
                <a:spcPts val="0"/>
              </a:spcBef>
              <a:spcAft>
                <a:spcPts val="1000"/>
              </a:spcAft>
              <a:buClr>
                <a:srgbClr val="4D7C84"/>
              </a:buClr>
              <a:buFont typeface="Wingdings" pitchFamily="2" charset="2"/>
              <a:buChar char="Ø"/>
            </a:pPr>
            <a:r>
              <a:rPr lang="en-US" sz="1800" b="1" dirty="0" err="1">
                <a:solidFill>
                  <a:srgbClr val="50412C"/>
                </a:solidFill>
              </a:rPr>
              <a:t>không</a:t>
            </a:r>
            <a:r>
              <a:rPr lang="en-US" sz="1800" b="1" dirty="0">
                <a:solidFill>
                  <a:srgbClr val="50412C"/>
                </a:solidFill>
              </a:rPr>
              <a:t> </a:t>
            </a:r>
            <a:r>
              <a:rPr lang="en-US" sz="1800" b="1" dirty="0" err="1">
                <a:solidFill>
                  <a:srgbClr val="50412C"/>
                </a:solidFill>
              </a:rPr>
              <a:t>bị</a:t>
            </a:r>
            <a:r>
              <a:rPr lang="en-US" sz="1800" b="1" dirty="0">
                <a:solidFill>
                  <a:srgbClr val="50412C"/>
                </a:solidFill>
              </a:rPr>
              <a:t> </a:t>
            </a:r>
            <a:r>
              <a:rPr lang="en-US" sz="1800" b="1" dirty="0" err="1">
                <a:solidFill>
                  <a:srgbClr val="50412C"/>
                </a:solidFill>
              </a:rPr>
              <a:t>thách</a:t>
            </a:r>
            <a:r>
              <a:rPr lang="en-US" sz="1800" b="1" dirty="0">
                <a:solidFill>
                  <a:srgbClr val="50412C"/>
                </a:solidFill>
              </a:rPr>
              <a:t> </a:t>
            </a:r>
            <a:r>
              <a:rPr lang="en-US" sz="1800" b="1" dirty="0" err="1">
                <a:solidFill>
                  <a:srgbClr val="50412C"/>
                </a:solidFill>
              </a:rPr>
              <a:t>thức</a:t>
            </a:r>
            <a:r>
              <a:rPr lang="en-US" sz="1800" b="1" dirty="0">
                <a:solidFill>
                  <a:srgbClr val="50412C"/>
                </a:solidFill>
              </a:rPr>
              <a:t> </a:t>
            </a:r>
            <a:r>
              <a:rPr lang="en-US" sz="1800" b="1" dirty="0" err="1">
                <a:solidFill>
                  <a:srgbClr val="50412C"/>
                </a:solidFill>
              </a:rPr>
              <a:t>một</a:t>
            </a:r>
            <a:r>
              <a:rPr lang="en-US" sz="1800" b="1" dirty="0">
                <a:solidFill>
                  <a:srgbClr val="50412C"/>
                </a:solidFill>
              </a:rPr>
              <a:t> </a:t>
            </a:r>
            <a:r>
              <a:rPr lang="en-US" sz="1800" b="1" dirty="0" err="1">
                <a:solidFill>
                  <a:srgbClr val="50412C"/>
                </a:solidFill>
              </a:rPr>
              <a:t>cách</a:t>
            </a:r>
            <a:r>
              <a:rPr lang="en-US" sz="1800" b="1" dirty="0">
                <a:solidFill>
                  <a:srgbClr val="50412C"/>
                </a:solidFill>
              </a:rPr>
              <a:t> </a:t>
            </a:r>
            <a:r>
              <a:rPr lang="en-US" sz="1800" b="1" dirty="0" err="1">
                <a:solidFill>
                  <a:srgbClr val="50412C"/>
                </a:solidFill>
              </a:rPr>
              <a:t>hợp</a:t>
            </a:r>
            <a:r>
              <a:rPr lang="en-US" sz="1800" b="1" dirty="0">
                <a:solidFill>
                  <a:srgbClr val="50412C"/>
                </a:solidFill>
              </a:rPr>
              <a:t> </a:t>
            </a:r>
            <a:r>
              <a:rPr lang="en-US" sz="1800" b="1" dirty="0" err="1">
                <a:solidFill>
                  <a:srgbClr val="50412C"/>
                </a:solidFill>
              </a:rPr>
              <a:t>pháp</a:t>
            </a:r>
            <a:r>
              <a:rPr lang="en-US" sz="1800" b="1" dirty="0">
                <a:solidFill>
                  <a:srgbClr val="50412C"/>
                </a:solidFill>
              </a:rPr>
              <a:t> </a:t>
            </a:r>
            <a:r>
              <a:rPr lang="hu-HU" sz="1800" b="1" dirty="0">
                <a:solidFill>
                  <a:srgbClr val="50412C"/>
                </a:solidFill>
              </a:rPr>
              <a:t>(</a:t>
            </a:r>
            <a:r>
              <a:rPr lang="en-US" sz="1800" b="1" dirty="0" err="1">
                <a:solidFill>
                  <a:srgbClr val="50412C"/>
                </a:solidFill>
              </a:rPr>
              <a:t>tội</a:t>
            </a:r>
            <a:r>
              <a:rPr lang="en-US" sz="1800" b="1" dirty="0">
                <a:solidFill>
                  <a:srgbClr val="50412C"/>
                </a:solidFill>
              </a:rPr>
              <a:t> </a:t>
            </a:r>
            <a:r>
              <a:rPr lang="en-US" sz="1800" b="1" dirty="0" err="1">
                <a:solidFill>
                  <a:srgbClr val="50412C"/>
                </a:solidFill>
              </a:rPr>
              <a:t>chính</a:t>
            </a:r>
            <a:r>
              <a:rPr lang="en-US" sz="1800" b="1" dirty="0">
                <a:solidFill>
                  <a:srgbClr val="50412C"/>
                </a:solidFill>
              </a:rPr>
              <a:t> </a:t>
            </a:r>
            <a:r>
              <a:rPr lang="en-US" sz="1800" b="1" dirty="0" err="1">
                <a:solidFill>
                  <a:srgbClr val="50412C"/>
                </a:solidFill>
              </a:rPr>
              <a:t>là</a:t>
            </a:r>
            <a:r>
              <a:rPr lang="en-US" sz="1800" b="1" dirty="0">
                <a:solidFill>
                  <a:srgbClr val="50412C"/>
                </a:solidFill>
              </a:rPr>
              <a:t> </a:t>
            </a:r>
            <a:r>
              <a:rPr lang="en-US" sz="1800" b="1" dirty="0" err="1">
                <a:solidFill>
                  <a:srgbClr val="50412C"/>
                </a:solidFill>
              </a:rPr>
              <a:t>sự</a:t>
            </a:r>
            <a:r>
              <a:rPr lang="en-US" sz="1800" b="1" dirty="0">
                <a:solidFill>
                  <a:srgbClr val="50412C"/>
                </a:solidFill>
              </a:rPr>
              <a:t> </a:t>
            </a:r>
            <a:r>
              <a:rPr lang="en-US" sz="1800" b="1" dirty="0" err="1">
                <a:solidFill>
                  <a:srgbClr val="50412C"/>
                </a:solidFill>
              </a:rPr>
              <a:t>không</a:t>
            </a:r>
            <a:r>
              <a:rPr lang="en-US" sz="1800" b="1" dirty="0">
                <a:solidFill>
                  <a:srgbClr val="50412C"/>
                </a:solidFill>
              </a:rPr>
              <a:t> </a:t>
            </a:r>
            <a:r>
              <a:rPr lang="en-US" sz="1800" b="1" dirty="0" err="1">
                <a:solidFill>
                  <a:srgbClr val="50412C"/>
                </a:solidFill>
              </a:rPr>
              <a:t>trung</a:t>
            </a:r>
            <a:r>
              <a:rPr lang="en-US" sz="1800" b="1" dirty="0">
                <a:solidFill>
                  <a:srgbClr val="50412C"/>
                </a:solidFill>
              </a:rPr>
              <a:t> </a:t>
            </a:r>
            <a:r>
              <a:rPr lang="en-US" sz="1800" b="1" dirty="0" err="1">
                <a:solidFill>
                  <a:srgbClr val="50412C"/>
                </a:solidFill>
              </a:rPr>
              <a:t>thành</a:t>
            </a:r>
            <a:r>
              <a:rPr lang="hu-HU" sz="1800" b="1" dirty="0">
                <a:solidFill>
                  <a:srgbClr val="50412C"/>
                </a:solidFill>
              </a:rPr>
              <a:t>)</a:t>
            </a:r>
          </a:p>
          <a:p>
            <a:pPr>
              <a:spcBef>
                <a:spcPts val="0"/>
              </a:spcBef>
              <a:spcAft>
                <a:spcPts val="1000"/>
              </a:spcAft>
              <a:buClr>
                <a:srgbClr val="4D7C84"/>
              </a:buClr>
              <a:buFont typeface="Wingdings" pitchFamily="2" charset="2"/>
              <a:buChar char="Ø"/>
            </a:pPr>
            <a:r>
              <a:rPr lang="en-US" sz="1800" b="1" dirty="0" err="1">
                <a:solidFill>
                  <a:srgbClr val="CD5F50"/>
                </a:solidFill>
              </a:rPr>
              <a:t>sự</a:t>
            </a:r>
            <a:r>
              <a:rPr lang="en-US" sz="1800" b="1" dirty="0">
                <a:solidFill>
                  <a:srgbClr val="CD5F50"/>
                </a:solidFill>
              </a:rPr>
              <a:t> </a:t>
            </a:r>
            <a:r>
              <a:rPr lang="en-US" sz="1800" b="1" dirty="0" err="1">
                <a:solidFill>
                  <a:srgbClr val="CD5F50"/>
                </a:solidFill>
              </a:rPr>
              <a:t>tập</a:t>
            </a:r>
            <a:r>
              <a:rPr lang="en-US" sz="1800" b="1" dirty="0">
                <a:solidFill>
                  <a:srgbClr val="CD5F50"/>
                </a:solidFill>
              </a:rPr>
              <a:t> </a:t>
            </a:r>
            <a:r>
              <a:rPr lang="en-US" sz="1800" b="1" dirty="0" err="1">
                <a:solidFill>
                  <a:srgbClr val="CD5F50"/>
                </a:solidFill>
              </a:rPr>
              <a:t>trung</a:t>
            </a:r>
            <a:r>
              <a:rPr lang="en-US" sz="1800" b="1" dirty="0">
                <a:solidFill>
                  <a:srgbClr val="CD5F50"/>
                </a:solidFill>
              </a:rPr>
              <a:t> </a:t>
            </a:r>
            <a:r>
              <a:rPr lang="en-US" sz="1800" b="1" dirty="0" err="1">
                <a:solidFill>
                  <a:srgbClr val="CD5F50"/>
                </a:solidFill>
              </a:rPr>
              <a:t>vô</a:t>
            </a:r>
            <a:r>
              <a:rPr lang="en-US" sz="1800" b="1" dirty="0">
                <a:solidFill>
                  <a:srgbClr val="CD5F50"/>
                </a:solidFill>
              </a:rPr>
              <a:t> </a:t>
            </a:r>
            <a:r>
              <a:rPr lang="en-US" sz="1800" b="1" dirty="0" err="1">
                <a:solidFill>
                  <a:srgbClr val="CD5F50"/>
                </a:solidFill>
              </a:rPr>
              <a:t>luân</a:t>
            </a:r>
            <a:r>
              <a:rPr lang="en-US" sz="1800" b="1" dirty="0">
                <a:solidFill>
                  <a:srgbClr val="CD5F50"/>
                </a:solidFill>
              </a:rPr>
              <a:t> </a:t>
            </a:r>
            <a:r>
              <a:rPr lang="en-US" sz="1800" b="1" dirty="0" err="1">
                <a:solidFill>
                  <a:srgbClr val="CD5F50"/>
                </a:solidFill>
              </a:rPr>
              <a:t>vào</a:t>
            </a:r>
            <a:r>
              <a:rPr lang="en-US" sz="1800" b="1" dirty="0">
                <a:solidFill>
                  <a:srgbClr val="CD5F50"/>
                </a:solidFill>
              </a:rPr>
              <a:t> </a:t>
            </a:r>
            <a:r>
              <a:rPr lang="en-US" sz="1800" b="1" dirty="0" err="1">
                <a:solidFill>
                  <a:srgbClr val="CD5F50"/>
                </a:solidFill>
              </a:rPr>
              <a:t>gia</a:t>
            </a:r>
            <a:r>
              <a:rPr lang="en-US" sz="1800" b="1" dirty="0">
                <a:solidFill>
                  <a:srgbClr val="CD5F50"/>
                </a:solidFill>
              </a:rPr>
              <a:t> </a:t>
            </a:r>
            <a:r>
              <a:rPr lang="en-US" sz="1800" b="1" dirty="0" err="1">
                <a:solidFill>
                  <a:srgbClr val="CD5F50"/>
                </a:solidFill>
              </a:rPr>
              <a:t>đình</a:t>
            </a:r>
            <a:r>
              <a:rPr lang="en-US" sz="1800" b="1" dirty="0">
                <a:solidFill>
                  <a:srgbClr val="CD5F50"/>
                </a:solidFill>
              </a:rPr>
              <a:t> </a:t>
            </a:r>
            <a:r>
              <a:rPr lang="hu-HU" sz="1800" b="1" dirty="0">
                <a:solidFill>
                  <a:srgbClr val="50412C"/>
                </a:solidFill>
              </a:rPr>
              <a:t>(</a:t>
            </a:r>
            <a:r>
              <a:rPr lang="en-US" sz="1800" b="1" dirty="0">
                <a:solidFill>
                  <a:srgbClr val="50412C"/>
                </a:solidFill>
              </a:rPr>
              <a:t>amoral </a:t>
            </a:r>
            <a:r>
              <a:rPr lang="en-US" sz="1800" b="1" dirty="0" err="1">
                <a:solidFill>
                  <a:srgbClr val="50412C"/>
                </a:solidFill>
              </a:rPr>
              <a:t>familism</a:t>
            </a:r>
            <a:r>
              <a:rPr lang="en-US" sz="1800" b="1" dirty="0">
                <a:solidFill>
                  <a:srgbClr val="50412C"/>
                </a:solidFill>
              </a:rPr>
              <a:t>) (</a:t>
            </a:r>
            <a:r>
              <a:rPr lang="hu-HU" sz="1800" b="1" dirty="0">
                <a:solidFill>
                  <a:srgbClr val="50412C"/>
                </a:solidFill>
              </a:rPr>
              <a:t>Edward C. </a:t>
            </a:r>
            <a:r>
              <a:rPr lang="hu-HU" sz="1800" b="1" dirty="0" err="1">
                <a:solidFill>
                  <a:srgbClr val="50412C"/>
                </a:solidFill>
              </a:rPr>
              <a:t>Banfield</a:t>
            </a:r>
            <a:r>
              <a:rPr lang="hu-HU" sz="1800" b="1" dirty="0">
                <a:solidFill>
                  <a:srgbClr val="50412C"/>
                </a:solidFill>
              </a:rPr>
              <a:t>)</a:t>
            </a:r>
          </a:p>
          <a:p>
            <a:pPr>
              <a:spcBef>
                <a:spcPts val="0"/>
              </a:spcBef>
              <a:spcAft>
                <a:spcPts val="1000"/>
              </a:spcAft>
              <a:buClr>
                <a:srgbClr val="4D7C84"/>
              </a:buClr>
              <a:buFont typeface="Wingdings" pitchFamily="2" charset="2"/>
              <a:buChar char="Ø"/>
            </a:pPr>
            <a:endParaRPr lang="hu-HU" sz="1400" b="1" dirty="0">
              <a:solidFill>
                <a:srgbClr val="50412C"/>
              </a:solidFill>
            </a:endParaRPr>
          </a:p>
        </p:txBody>
      </p:sp>
      <p:sp>
        <p:nvSpPr>
          <p:cNvPr id="5" name="Cím 1"/>
          <p:cNvSpPr txBox="1">
            <a:spLocks/>
          </p:cNvSpPr>
          <p:nvPr/>
        </p:nvSpPr>
        <p:spPr>
          <a:xfrm>
            <a:off x="0" y="123478"/>
            <a:ext cx="9144000" cy="84355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b="1"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“Gia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tộc</a:t>
            </a:r>
            <a:r>
              <a:rPr kumimoji="0" lang="en-US"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chính</a:t>
            </a:r>
            <a:r>
              <a:rPr kumimoji="0" lang="en-US"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trị</a:t>
            </a:r>
            <a:r>
              <a:rPr kumimoji="0" lang="en-US"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nhận</a:t>
            </a:r>
            <a:r>
              <a:rPr kumimoji="0" lang="en-US"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con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nuôi</a:t>
            </a:r>
            <a:r>
              <a:rPr kumimoji="0" lang="hu-HU"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tính</a:t>
            </a:r>
            <a:r>
              <a:rPr kumimoji="0" lang="en-US" sz="2800" b="1" i="0" u="none" strike="noStrike" kern="1200" cap="none" spc="0" normalizeH="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cách</a:t>
            </a:r>
            <a:r>
              <a:rPr kumimoji="0" lang="en-US" sz="2800" b="1" i="0" u="none" strike="noStrike" kern="1200" cap="none" spc="0" normalizeH="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0" u="none" strike="noStrike" kern="1200" cap="none" spc="0" normalizeH="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của</a:t>
            </a:r>
            <a:r>
              <a:rPr kumimoji="0" lang="hu-HU"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2800" b="1" i="1"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pater familias</a:t>
            </a:r>
            <a:r>
              <a:rPr kumimoji="0" lang="en-US" sz="2800" b="1" i="1"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1"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gia</a:t>
            </a:r>
            <a:r>
              <a:rPr kumimoji="0" lang="en-US" sz="2800" b="1" i="1"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2800" b="1" i="1" u="none" strike="noStrike" kern="1200" cap="none" spc="0" normalizeH="0" baseline="0" noProof="0" dirty="0" err="1">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trưởng</a:t>
            </a:r>
            <a:r>
              <a:rPr kumimoji="0" lang="en-US" sz="2800" b="1" i="1"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a:t>
            </a:r>
            <a:r>
              <a:rPr kumimoji="0" lang="en-US" sz="2800" b="1" i="1" u="none" strike="noStrike" kern="1200" cap="none" spc="0" normalizeH="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hu-HU"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rPr>
              <a:t>và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sự</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tập</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trung</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vô</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luân</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vào</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gia</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đình</a:t>
            </a:r>
            <a:endParaRPr kumimoji="0" lang="hu-HU" sz="2800" b="1" i="0" u="none" strike="noStrike" kern="1200" cap="none" spc="0" normalizeH="0" baseline="0" noProof="0" dirty="0">
              <a:ln>
                <a:noFill/>
              </a:ln>
              <a:solidFill>
                <a:srgbClr val="8B523B"/>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60000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a:extLst>
              <a:ext uri="{FF2B5EF4-FFF2-40B4-BE49-F238E27FC236}">
                <a16:creationId xmlns:a16="http://schemas.microsoft.com/office/drawing/2014/main" id="{3282B2E8-44AE-414A-CDA7-F2E62A08BD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6377" y="123478"/>
            <a:ext cx="3170584" cy="4515966"/>
          </a:xfrm>
          <a:prstGeom prst="rect">
            <a:avLst/>
          </a:prstGeom>
          <a:effectLst>
            <a:outerShdw blurRad="50800" dist="38100" dir="2700000" algn="tl" rotWithShape="0">
              <a:prstClr val="black">
                <a:alpha val="40000"/>
              </a:prstClr>
            </a:outerShdw>
          </a:effectLst>
        </p:spPr>
      </p:pic>
      <p:pic>
        <p:nvPicPr>
          <p:cNvPr id="5" name="Kép 4">
            <a:extLst>
              <a:ext uri="{FF2B5EF4-FFF2-40B4-BE49-F238E27FC236}">
                <a16:creationId xmlns:a16="http://schemas.microsoft.com/office/drawing/2014/main" id="{41570482-A91F-6720-0FE0-5720B80C71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989558" y="123478"/>
            <a:ext cx="3179048" cy="4514400"/>
          </a:xfrm>
          <a:prstGeom prst="rect">
            <a:avLst/>
          </a:prstGeom>
          <a:effectLst>
            <a:outerShdw blurRad="50800" dist="38100" dir="2700000" algn="tl" rotWithShape="0">
              <a:prstClr val="black">
                <a:alpha val="40000"/>
              </a:prstClr>
            </a:outerShdw>
          </a:effectLst>
        </p:spPr>
      </p:pic>
      <p:sp>
        <p:nvSpPr>
          <p:cNvPr id="6" name="Szövegdoboz 5">
            <a:extLst>
              <a:ext uri="{FF2B5EF4-FFF2-40B4-BE49-F238E27FC236}">
                <a16:creationId xmlns:a16="http://schemas.microsoft.com/office/drawing/2014/main" id="{BFAD57C8-A898-9B7C-A4CA-81B6A761B4D0}"/>
              </a:ext>
            </a:extLst>
          </p:cNvPr>
          <p:cNvSpPr txBox="1"/>
          <p:nvPr/>
        </p:nvSpPr>
        <p:spPr>
          <a:xfrm>
            <a:off x="603427" y="4722698"/>
            <a:ext cx="3320501"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Noran</a:t>
            </a:r>
            <a:r>
              <a:rPr lang="hu-HU" b="1" dirty="0">
                <a:solidFill>
                  <a:srgbClr val="50412C"/>
                </a:solidFill>
              </a:rPr>
              <a:t> </a:t>
            </a:r>
            <a:r>
              <a:rPr lang="hu-HU" b="1" dirty="0" err="1">
                <a:solidFill>
                  <a:srgbClr val="50412C"/>
                </a:solidFill>
              </a:rPr>
              <a:t>Libro</a:t>
            </a:r>
            <a:r>
              <a:rPr lang="hu-HU" b="1" dirty="0">
                <a:solidFill>
                  <a:srgbClr val="50412C"/>
                </a:solidFill>
              </a:rPr>
              <a:t>, 2015)</a:t>
            </a:r>
          </a:p>
        </p:txBody>
      </p:sp>
      <p:sp>
        <p:nvSpPr>
          <p:cNvPr id="7" name="Szövegdoboz 6">
            <a:extLst>
              <a:ext uri="{FF2B5EF4-FFF2-40B4-BE49-F238E27FC236}">
                <a16:creationId xmlns:a16="http://schemas.microsoft.com/office/drawing/2014/main" id="{DD0E8DE2-5DA3-F3B4-DA47-A9DFAD80AFC6}"/>
              </a:ext>
            </a:extLst>
          </p:cNvPr>
          <p:cNvSpPr txBox="1"/>
          <p:nvPr/>
        </p:nvSpPr>
        <p:spPr>
          <a:xfrm>
            <a:off x="4918831" y="4722698"/>
            <a:ext cx="3320501"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Noran</a:t>
            </a:r>
            <a:r>
              <a:rPr lang="hu-HU" b="1" dirty="0">
                <a:solidFill>
                  <a:srgbClr val="50412C"/>
                </a:solidFill>
              </a:rPr>
              <a:t> </a:t>
            </a:r>
            <a:r>
              <a:rPr lang="hu-HU" b="1" dirty="0" err="1">
                <a:solidFill>
                  <a:srgbClr val="50412C"/>
                </a:solidFill>
              </a:rPr>
              <a:t>Libro</a:t>
            </a:r>
            <a:r>
              <a:rPr lang="hu-HU" b="1" dirty="0">
                <a:solidFill>
                  <a:srgbClr val="50412C"/>
                </a:solidFill>
              </a:rPr>
              <a:t>, 2015)</a:t>
            </a:r>
          </a:p>
        </p:txBody>
      </p:sp>
    </p:spTree>
    <p:extLst>
      <p:ext uri="{BB962C8B-B14F-4D97-AF65-F5344CB8AC3E}">
        <p14:creationId xmlns:p14="http://schemas.microsoft.com/office/powerpoint/2010/main" val="1809932691"/>
      </p:ext>
    </p:extLst>
  </p:cSld>
  <p:clrMapOvr>
    <a:masterClrMapping/>
  </p:clrMapOvr>
  <mc:AlternateContent xmlns:mc="http://schemas.openxmlformats.org/markup-compatibility/2006" xmlns:p14="http://schemas.microsoft.com/office/powerpoint/2010/main">
    <mc:Choice Requires="p14">
      <p:transition spd="slow" p14:dur="2000" advTm="1190"/>
    </mc:Choice>
    <mc:Fallback xmlns="">
      <p:transition spd="slow" advTm="119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ím 1"/>
          <p:cNvSpPr>
            <a:spLocks noGrp="1"/>
          </p:cNvSpPr>
          <p:nvPr>
            <p:ph type="title"/>
          </p:nvPr>
        </p:nvSpPr>
        <p:spPr>
          <a:xfrm>
            <a:off x="107950" y="1"/>
            <a:ext cx="8856538" cy="627533"/>
          </a:xfrm>
        </p:spPr>
        <p:txBody>
          <a:bodyPr>
            <a:noAutofit/>
          </a:bodyPr>
          <a:lstStyle/>
          <a:p>
            <a:pPr lvl="0"/>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a:t>
            </a:r>
            <a:r>
              <a:rPr lang="vi-VN"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gia tộc chính trị nhận con nuôi</a:t>
            </a:r>
            <a:r>
              <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phân</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loại</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học</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thị</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tộc</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bè</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cánh</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phe</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en-US" sz="2800" dirty="0" err="1">
                <a:solidFill>
                  <a:srgbClr val="8B523B"/>
                </a:solidFill>
                <a:latin typeface="Open Sans" panose="020B0606030504020204" pitchFamily="34" charset="0"/>
                <a:ea typeface="Open Sans" panose="020B0606030504020204" pitchFamily="34" charset="0"/>
                <a:cs typeface="Open Sans" panose="020B0606030504020204" pitchFamily="34" charset="0"/>
              </a:rPr>
              <a:t>cánh</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(c</a:t>
            </a:r>
            <a:r>
              <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l</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a</a:t>
            </a:r>
            <a:r>
              <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n</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 </a:t>
            </a:r>
            <a:r>
              <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tipol</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o</a:t>
            </a:r>
            <a:r>
              <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g</a:t>
            </a:r>
            <a:r>
              <a:rPr lang="en-US" sz="2800" dirty="0">
                <a:solidFill>
                  <a:srgbClr val="8B523B"/>
                </a:solidFill>
                <a:latin typeface="Open Sans" panose="020B0606030504020204" pitchFamily="34" charset="0"/>
                <a:ea typeface="Open Sans" panose="020B0606030504020204" pitchFamily="34" charset="0"/>
                <a:cs typeface="Open Sans" panose="020B0606030504020204" pitchFamily="34" charset="0"/>
              </a:rPr>
              <a:t>y)</a:t>
            </a:r>
            <a:endParaRPr lang="hu-HU" sz="2800" dirty="0">
              <a:solidFill>
                <a:srgbClr val="8B523B"/>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5" name="Táblázat 4"/>
          <p:cNvGraphicFramePr>
            <a:graphicFrameLocks noGrp="1"/>
          </p:cNvGraphicFramePr>
          <p:nvPr>
            <p:extLst>
              <p:ext uri="{D42A27DB-BD31-4B8C-83A1-F6EECF244321}">
                <p14:modId xmlns:p14="http://schemas.microsoft.com/office/powerpoint/2010/main" val="1965813103"/>
              </p:ext>
            </p:extLst>
          </p:nvPr>
        </p:nvGraphicFramePr>
        <p:xfrm>
          <a:off x="107950" y="699542"/>
          <a:ext cx="8856538" cy="4652070"/>
        </p:xfrm>
        <a:graphic>
          <a:graphicData uri="http://schemas.openxmlformats.org/drawingml/2006/table">
            <a:tbl>
              <a:tblPr firstRow="1" bandRow="1">
                <a:tableStyleId>{5940675A-B579-460E-94D1-54222C63F5DA}</a:tableStyleId>
              </a:tblPr>
              <a:tblGrid>
                <a:gridCol w="1674517">
                  <a:extLst>
                    <a:ext uri="{9D8B030D-6E8A-4147-A177-3AD203B41FA5}">
                      <a16:colId xmlns:a16="http://schemas.microsoft.com/office/drawing/2014/main" val="108108604"/>
                    </a:ext>
                  </a:extLst>
                </a:gridCol>
                <a:gridCol w="2399446">
                  <a:extLst>
                    <a:ext uri="{9D8B030D-6E8A-4147-A177-3AD203B41FA5}">
                      <a16:colId xmlns:a16="http://schemas.microsoft.com/office/drawing/2014/main" val="74726195"/>
                    </a:ext>
                  </a:extLst>
                </a:gridCol>
                <a:gridCol w="2478319">
                  <a:extLst>
                    <a:ext uri="{9D8B030D-6E8A-4147-A177-3AD203B41FA5}">
                      <a16:colId xmlns:a16="http://schemas.microsoft.com/office/drawing/2014/main" val="943722208"/>
                    </a:ext>
                  </a:extLst>
                </a:gridCol>
                <a:gridCol w="2304256">
                  <a:extLst>
                    <a:ext uri="{9D8B030D-6E8A-4147-A177-3AD203B41FA5}">
                      <a16:colId xmlns:a16="http://schemas.microsoft.com/office/drawing/2014/main" val="2726277853"/>
                    </a:ext>
                  </a:extLst>
                </a:gridCol>
              </a:tblGrid>
              <a:tr h="628175">
                <a:tc>
                  <a:txBody>
                    <a:bodyPr/>
                    <a:lstStyle/>
                    <a:p>
                      <a:pPr>
                        <a:lnSpc>
                          <a:spcPct val="100000"/>
                        </a:lnSpc>
                      </a:pPr>
                      <a:endParaRPr lang="hu-HU" sz="1800" b="1" dirty="0">
                        <a:effectLst/>
                        <a:latin typeface="Calibri" panose="020F0502020204030204" pitchFamily="34" charset="0"/>
                        <a:cs typeface="Times New Roman" panose="02020603050405020304" pitchFamily="18" charset="0"/>
                      </a:endParaRPr>
                    </a:p>
                  </a:txBody>
                  <a:tcPr marL="50395" marR="50395" marT="25197" marB="25197"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800" b="1" kern="1200" dirty="0" err="1">
                          <a:solidFill>
                            <a:srgbClr val="4D7C8B"/>
                          </a:solidFill>
                          <a:effectLst/>
                          <a:latin typeface="+mn-lt"/>
                          <a:ea typeface="+mn-ea"/>
                          <a:cs typeface="+mn-cs"/>
                        </a:rPr>
                        <a:t>Cơ</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sở</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tuyển</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mộ</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của</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hạt</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nhân</a:t>
                      </a:r>
                      <a:endParaRPr lang="hu-HU" sz="1800" b="1" kern="1200" dirty="0">
                        <a:solidFill>
                          <a:srgbClr val="4D7C8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800" b="1" kern="1200" dirty="0">
                          <a:solidFill>
                            <a:srgbClr val="4D7C8B"/>
                          </a:solidFill>
                          <a:effectLst/>
                          <a:latin typeface="+mn-lt"/>
                          <a:ea typeface="+mn-ea"/>
                          <a:cs typeface="+mn-cs"/>
                        </a:rPr>
                        <a:t> Bản</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sắc</a:t>
                      </a:r>
                      <a:endParaRPr lang="hu-HU" sz="1800" b="1" kern="1200" dirty="0">
                        <a:solidFill>
                          <a:srgbClr val="4D7C8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800" b="1" kern="1200" dirty="0" err="1">
                          <a:solidFill>
                            <a:srgbClr val="4D7C8B"/>
                          </a:solidFill>
                          <a:effectLst/>
                          <a:latin typeface="+mn-lt"/>
                          <a:ea typeface="+mn-ea"/>
                          <a:cs typeface="+mn-cs"/>
                        </a:rPr>
                        <a:t>Ví</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dụ</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điển</a:t>
                      </a:r>
                      <a:r>
                        <a:rPr lang="en-US" sz="1800" b="1" kern="1200" baseline="0" dirty="0">
                          <a:solidFill>
                            <a:srgbClr val="4D7C8B"/>
                          </a:solidFill>
                          <a:effectLst/>
                          <a:latin typeface="+mn-lt"/>
                          <a:ea typeface="+mn-ea"/>
                          <a:cs typeface="+mn-cs"/>
                        </a:rPr>
                        <a:t> </a:t>
                      </a:r>
                      <a:r>
                        <a:rPr lang="en-US" sz="1800" b="1" kern="1200" baseline="0" dirty="0" err="1">
                          <a:solidFill>
                            <a:srgbClr val="4D7C8B"/>
                          </a:solidFill>
                          <a:effectLst/>
                          <a:latin typeface="+mn-lt"/>
                          <a:ea typeface="+mn-ea"/>
                          <a:cs typeface="+mn-cs"/>
                        </a:rPr>
                        <a:t>hình</a:t>
                      </a:r>
                      <a:r>
                        <a:rPr lang="hu-HU" sz="1800" b="1" kern="1200" dirty="0">
                          <a:solidFill>
                            <a:srgbClr val="4D7C8B"/>
                          </a:solidFill>
                          <a:effectLst/>
                          <a:latin typeface="+mn-lt"/>
                          <a:ea typeface="+mn-ea"/>
                          <a:cs typeface="+mn-cs"/>
                        </a:rPr>
                        <a:t> (</a:t>
                      </a:r>
                      <a:r>
                        <a:rPr lang="en-US" sz="1800" b="1" kern="1200" dirty="0" err="1">
                          <a:solidFill>
                            <a:srgbClr val="4D7C8B"/>
                          </a:solidFill>
                          <a:effectLst/>
                          <a:latin typeface="+mn-lt"/>
                          <a:ea typeface="+mn-ea"/>
                          <a:cs typeface="+mn-cs"/>
                        </a:rPr>
                        <a:t>nước</a:t>
                      </a:r>
                      <a:r>
                        <a:rPr lang="hu-HU" sz="1800" b="1" kern="1200" dirty="0">
                          <a:solidFill>
                            <a:srgbClr val="4D7C8B"/>
                          </a:solidFill>
                          <a:effectLst/>
                          <a:latin typeface="+mn-lt"/>
                          <a:ea typeface="+mn-ea"/>
                          <a:cs typeface="+mn-cs"/>
                        </a:rPr>
                        <a:t>)</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1270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920397753"/>
                  </a:ext>
                </a:extLst>
              </a:tr>
              <a:tr h="628175">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sắc</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tộc</a:t>
                      </a:r>
                      <a:endParaRPr lang="hu-HU" sz="1800" b="1" i="1" kern="1200" dirty="0">
                        <a:solidFill>
                          <a:srgbClr val="4D7C8B"/>
                        </a:solidFill>
                        <a:effectLst/>
                        <a:latin typeface="+mn-lt"/>
                        <a:ea typeface="+mn-ea"/>
                        <a:cs typeface="+mn-cs"/>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a:solidFill>
                            <a:srgbClr val="50412B"/>
                          </a:solidFill>
                          <a:effectLst/>
                          <a:latin typeface="+mn-lt"/>
                          <a:ea typeface="+mn-ea"/>
                          <a:cs typeface="+mn-cs"/>
                        </a:rPr>
                        <a:t>Di</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sản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ngôn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ngữ</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văn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hóa</a:t>
                      </a:r>
                      <a:r>
                        <a:rPr lang="en-US" sz="1600" b="1" kern="1200" baseline="0" dirty="0">
                          <a:solidFill>
                            <a:srgbClr val="50412B"/>
                          </a:solidFill>
                          <a:effectLst/>
                          <a:latin typeface="+mn-lt"/>
                          <a:ea typeface="+mn-ea"/>
                          <a:cs typeface="+mn-cs"/>
                        </a:rPr>
                        <a:t> hay </a:t>
                      </a:r>
                      <a:r>
                        <a:rPr lang="en-US" sz="1600" b="1" kern="1200" baseline="0" dirty="0" err="1">
                          <a:solidFill>
                            <a:srgbClr val="50412B"/>
                          </a:solidFill>
                          <a:effectLst/>
                          <a:latin typeface="+mn-lt"/>
                          <a:ea typeface="+mn-ea"/>
                          <a:cs typeface="+mn-cs"/>
                        </a:rPr>
                        <a:t>dân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tộc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chung</a:t>
                      </a:r>
                      <a:endParaRPr lang="hu-HU" sz="1600" b="1" kern="1200" baseline="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các</a:t>
                      </a:r>
                      <a:r>
                        <a:rPr lang="en-US" sz="1600" b="1" kern="1200" baseline="0" dirty="0">
                          <a:solidFill>
                            <a:srgbClr val="50412B"/>
                          </a:solidFill>
                          <a:effectLst/>
                          <a:latin typeface="+mn-lt"/>
                          <a:ea typeface="+mn-ea"/>
                          <a:cs typeface="+mn-cs"/>
                        </a:rPr>
                        <a:t> bản </a:t>
                      </a:r>
                      <a:r>
                        <a:rPr lang="en-US" sz="1600" b="1" kern="1200" baseline="0" dirty="0" err="1">
                          <a:solidFill>
                            <a:srgbClr val="50412B"/>
                          </a:solidFill>
                          <a:effectLst/>
                          <a:latin typeface="+mn-lt"/>
                          <a:ea typeface="+mn-ea"/>
                          <a:cs typeface="+mn-cs"/>
                        </a:rPr>
                        <a:t>sắc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dân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tộc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sắc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tộc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chung</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hu-HU" sz="1600" b="1" kern="1200" baseline="0" dirty="0">
                          <a:solidFill>
                            <a:srgbClr val="50412B"/>
                          </a:solidFill>
                          <a:effectLst/>
                          <a:latin typeface="+mn-lt"/>
                          <a:ea typeface="+mn-ea"/>
                          <a:cs typeface="+mn-cs"/>
                        </a:rPr>
                        <a:t>Kazahsztán, Üzbegisztán, </a:t>
                      </a:r>
                      <a:r>
                        <a:rPr lang="hu-HU" sz="1600" b="1" kern="1200" dirty="0">
                          <a:solidFill>
                            <a:srgbClr val="50412B"/>
                          </a:solidFill>
                          <a:effectLst/>
                          <a:latin typeface="+mn-lt"/>
                          <a:ea typeface="+mn-ea"/>
                          <a:cs typeface="+mn-cs"/>
                        </a:rPr>
                        <a:t>Kirgizisztán</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extLst>
                  <a:ext uri="{0D108BD9-81ED-4DB2-BD59-A6C34878D82A}">
                    <a16:rowId xmlns:a16="http://schemas.microsoft.com/office/drawing/2014/main" val="2644667663"/>
                  </a:ext>
                </a:extLst>
              </a:tr>
              <a:tr h="628175">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vùng</a:t>
                      </a:r>
                      <a:endParaRPr lang="hu-HU" sz="1800" b="1" i="1" kern="1200" dirty="0">
                        <a:solidFill>
                          <a:srgbClr val="4D7C8B"/>
                        </a:solidFill>
                        <a:effectLst/>
                        <a:latin typeface="+mn-lt"/>
                        <a:ea typeface="+mn-ea"/>
                        <a:cs typeface="+mn-cs"/>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cùng</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vùng</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sự</a:t>
                      </a:r>
                      <a:r>
                        <a:rPr lang="en-US" sz="1600" b="1" kern="1200" dirty="0">
                          <a:solidFill>
                            <a:srgbClr val="50412B"/>
                          </a:solidFill>
                          <a:effectLst/>
                          <a:latin typeface="+mn-lt"/>
                          <a:ea typeface="+mn-ea"/>
                          <a:cs typeface="+mn-cs"/>
                        </a:rPr>
                        <a:t> cam </a:t>
                      </a:r>
                      <a:r>
                        <a:rPr lang="en-US" sz="1600" b="1" kern="1200" dirty="0" err="1">
                          <a:solidFill>
                            <a:srgbClr val="50412B"/>
                          </a:solidFill>
                          <a:effectLst/>
                          <a:latin typeface="+mn-lt"/>
                          <a:ea typeface="+mn-ea"/>
                          <a:cs typeface="+mn-cs"/>
                        </a:rPr>
                        <a:t>kết</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địa</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phương</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hu-HU" sz="1600" b="1" kern="1200" dirty="0">
                          <a:solidFill>
                            <a:srgbClr val="50412B"/>
                          </a:solidFill>
                          <a:effectLst/>
                          <a:latin typeface="+mn-lt"/>
                          <a:ea typeface="+mn-ea"/>
                          <a:cs typeface="+mn-cs"/>
                        </a:rPr>
                        <a:t>Kazakhsztán, Ukraina</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extLst>
                  <a:ext uri="{0D108BD9-81ED-4DB2-BD59-A6C34878D82A}">
                    <a16:rowId xmlns:a16="http://schemas.microsoft.com/office/drawing/2014/main" val="3689703625"/>
                  </a:ext>
                </a:extLst>
              </a:tr>
              <a:tr h="628175">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hu-HU" sz="1800" b="1" i="1" kern="1200" dirty="0">
                          <a:solidFill>
                            <a:srgbClr val="4D7C8B"/>
                          </a:solidFill>
                          <a:effectLst/>
                          <a:latin typeface="+mn-lt"/>
                          <a:ea typeface="+mn-ea"/>
                          <a:cs typeface="+mn-cs"/>
                        </a:rPr>
                        <a:t>nomenclature</a:t>
                      </a: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quá</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khứ</a:t>
                      </a:r>
                      <a:r>
                        <a:rPr lang="en-US" sz="1600" b="1" kern="1200" baseline="0" dirty="0">
                          <a:solidFill>
                            <a:srgbClr val="50412B"/>
                          </a:solidFill>
                          <a:effectLst/>
                          <a:latin typeface="+mn-lt"/>
                          <a:ea typeface="+mn-ea"/>
                          <a:cs typeface="+mn-cs"/>
                        </a:rPr>
                        <a:t> </a:t>
                      </a:r>
                      <a:r>
                        <a:rPr lang="hu-HU" sz="1600" b="1" kern="1200" dirty="0">
                          <a:solidFill>
                            <a:srgbClr val="50412B"/>
                          </a:solidFill>
                          <a:effectLst/>
                          <a:latin typeface="+mn-lt"/>
                          <a:ea typeface="+mn-ea"/>
                          <a:cs typeface="+mn-cs"/>
                        </a:rPr>
                        <a:t>(n</a:t>
                      </a:r>
                      <a:r>
                        <a:rPr lang="en-US" sz="1600" b="1" kern="1200" dirty="0">
                          <a:solidFill>
                            <a:srgbClr val="50412B"/>
                          </a:solidFill>
                          <a:effectLst/>
                          <a:latin typeface="+mn-lt"/>
                          <a:ea typeface="+mn-ea"/>
                          <a:cs typeface="+mn-cs"/>
                        </a:rPr>
                        <a:t>o</a:t>
                      </a:r>
                      <a:r>
                        <a:rPr lang="hu-HU" sz="1600" b="1" kern="1200" dirty="0">
                          <a:solidFill>
                            <a:srgbClr val="50412B"/>
                          </a:solidFill>
                          <a:effectLst/>
                          <a:latin typeface="+mn-lt"/>
                          <a:ea typeface="+mn-ea"/>
                          <a:cs typeface="+mn-cs"/>
                        </a:rPr>
                        <a:t>men</a:t>
                      </a:r>
                      <a:r>
                        <a:rPr lang="en-US" sz="1600" b="1" kern="1200" dirty="0">
                          <a:solidFill>
                            <a:srgbClr val="50412B"/>
                          </a:solidFill>
                          <a:effectLst/>
                          <a:latin typeface="+mn-lt"/>
                          <a:ea typeface="+mn-ea"/>
                          <a:cs typeface="+mn-cs"/>
                        </a:rPr>
                        <a:t>c</a:t>
                      </a:r>
                      <a:r>
                        <a:rPr lang="hu-HU" sz="1600" b="1" kern="1200" dirty="0">
                          <a:solidFill>
                            <a:srgbClr val="50412B"/>
                          </a:solidFill>
                          <a:effectLst/>
                          <a:latin typeface="+mn-lt"/>
                          <a:ea typeface="+mn-ea"/>
                          <a:cs typeface="+mn-cs"/>
                        </a:rPr>
                        <a:t>lat</a:t>
                      </a:r>
                      <a:r>
                        <a:rPr lang="en-US" sz="1600" b="1" kern="1200" dirty="0">
                          <a:solidFill>
                            <a:srgbClr val="50412B"/>
                          </a:solidFill>
                          <a:effectLst/>
                          <a:latin typeface="+mn-lt"/>
                          <a:ea typeface="+mn-ea"/>
                          <a:cs typeface="+mn-cs"/>
                        </a:rPr>
                        <a:t>u</a:t>
                      </a:r>
                      <a:r>
                        <a:rPr lang="hu-HU" sz="1600" b="1" kern="1200" dirty="0">
                          <a:solidFill>
                            <a:srgbClr val="50412B"/>
                          </a:solidFill>
                          <a:effectLst/>
                          <a:latin typeface="+mn-lt"/>
                          <a:ea typeface="+mn-ea"/>
                          <a:cs typeface="+mn-cs"/>
                        </a:rPr>
                        <a:t>r</a:t>
                      </a:r>
                      <a:r>
                        <a:rPr lang="en-US" sz="1600" b="1" kern="1200" dirty="0">
                          <a:solidFill>
                            <a:srgbClr val="50412B"/>
                          </a:solidFill>
                          <a:effectLst/>
                          <a:latin typeface="+mn-lt"/>
                          <a:ea typeface="+mn-ea"/>
                          <a:cs typeface="+mn-cs"/>
                        </a:rPr>
                        <a:t>e</a:t>
                      </a:r>
                      <a:r>
                        <a:rPr lang="hu-HU" sz="1600" b="1" kern="1200" dirty="0">
                          <a:solidFill>
                            <a:srgbClr val="50412B"/>
                          </a:solidFill>
                          <a:effectLst/>
                          <a:latin typeface="+mn-lt"/>
                          <a:ea typeface="+mn-ea"/>
                          <a:cs typeface="+mn-cs"/>
                        </a:rPr>
                        <a:t>)</a:t>
                      </a:r>
                      <a:r>
                        <a:rPr lang="hu-HU"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chung</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tư</a:t>
                      </a:r>
                      <a:r>
                        <a:rPr lang="en-US" sz="1600" b="1" kern="1200" dirty="0">
                          <a:solidFill>
                            <a:srgbClr val="50412B"/>
                          </a:solidFill>
                          <a:effectLst/>
                          <a:latin typeface="+mn-lt"/>
                          <a:ea typeface="+mn-ea"/>
                          <a:cs typeface="+mn-cs"/>
                        </a:rPr>
                        <a:t> </a:t>
                      </a:r>
                      <a:r>
                        <a:rPr lang="en-US" sz="1600" b="1" kern="1200" dirty="0" err="1">
                          <a:solidFill>
                            <a:srgbClr val="50412B"/>
                          </a:solidFill>
                          <a:effectLst/>
                          <a:latin typeface="+mn-lt"/>
                          <a:ea typeface="+mn-ea"/>
                          <a:cs typeface="+mn-cs"/>
                        </a:rPr>
                        <a:t>cách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thành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viên</a:t>
                      </a:r>
                      <a:r>
                        <a:rPr lang="en-US" sz="1600" b="1" kern="1200" baseline="0" dirty="0">
                          <a:solidFill>
                            <a:srgbClr val="50412B"/>
                          </a:solidFill>
                          <a:effectLst/>
                          <a:latin typeface="+mn-lt"/>
                          <a:ea typeface="+mn-ea"/>
                          <a:cs typeface="+mn-cs"/>
                        </a:rPr>
                        <a:t> </a:t>
                      </a:r>
                      <a:r>
                        <a:rPr lang="hu-HU" sz="1600" b="1" kern="1200" dirty="0">
                          <a:solidFill>
                            <a:srgbClr val="50412B"/>
                          </a:solidFill>
                          <a:effectLst/>
                          <a:latin typeface="+mn-lt"/>
                          <a:ea typeface="+mn-ea"/>
                          <a:cs typeface="+mn-cs"/>
                        </a:rPr>
                        <a:t>nomenclature</a:t>
                      </a: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hu-HU" sz="1600" b="1" kern="1200" dirty="0">
                          <a:solidFill>
                            <a:srgbClr val="50412B"/>
                          </a:solidFill>
                          <a:effectLst/>
                          <a:latin typeface="+mn-lt"/>
                          <a:ea typeface="+mn-ea"/>
                          <a:cs typeface="+mn-cs"/>
                        </a:rPr>
                        <a:t>Nga</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extLst>
                  <a:ext uri="{0D108BD9-81ED-4DB2-BD59-A6C34878D82A}">
                    <a16:rowId xmlns:a16="http://schemas.microsoft.com/office/drawing/2014/main" val="3409934513"/>
                  </a:ext>
                </a:extLst>
              </a:tr>
              <a:tr h="411833">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đảng</a:t>
                      </a:r>
                      <a:endParaRPr lang="hu-HU" sz="1800" b="1" i="1" kern="1200" dirty="0">
                        <a:solidFill>
                          <a:srgbClr val="4D7C8B"/>
                        </a:solidFill>
                        <a:effectLst/>
                        <a:latin typeface="+mn-lt"/>
                        <a:ea typeface="+mn-ea"/>
                        <a:cs typeface="+mn-cs"/>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đảng</a:t>
                      </a:r>
                      <a:r>
                        <a:rPr lang="en-US" sz="1600" b="1" kern="1200" dirty="0">
                          <a:solidFill>
                            <a:srgbClr val="50412B"/>
                          </a:solidFill>
                          <a:effectLst/>
                          <a:latin typeface="+mn-lt"/>
                          <a:ea typeface="+mn-ea"/>
                          <a:cs typeface="+mn-cs"/>
                        </a:rPr>
                        <a:t> </a:t>
                      </a:r>
                      <a:r>
                        <a:rPr lang="en-US" sz="1600" b="1" kern="1200" dirty="0" err="1">
                          <a:solidFill>
                            <a:srgbClr val="50412B"/>
                          </a:solidFill>
                          <a:effectLst/>
                          <a:latin typeface="+mn-lt"/>
                          <a:ea typeface="+mn-ea"/>
                          <a:cs typeface="+mn-cs"/>
                        </a:rPr>
                        <a:t>được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thành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lập</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cùng</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nhau</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tư</a:t>
                      </a:r>
                      <a:r>
                        <a:rPr lang="en-US" sz="1600" b="1" kern="1200" dirty="0">
                          <a:solidFill>
                            <a:srgbClr val="50412B"/>
                          </a:solidFill>
                          <a:effectLst/>
                          <a:latin typeface="+mn-lt"/>
                          <a:ea typeface="+mn-ea"/>
                          <a:cs typeface="+mn-cs"/>
                        </a:rPr>
                        <a:t> </a:t>
                      </a:r>
                      <a:r>
                        <a:rPr lang="en-US" sz="1600" b="1" kern="1200" dirty="0" err="1">
                          <a:solidFill>
                            <a:srgbClr val="50412B"/>
                          </a:solidFill>
                          <a:effectLst/>
                          <a:latin typeface="+mn-lt"/>
                          <a:ea typeface="+mn-ea"/>
                          <a:cs typeface="+mn-cs"/>
                        </a:rPr>
                        <a:t>cách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đảng</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viên</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tc>
                  <a:txBody>
                    <a:bodyPr/>
                    <a:lstStyle/>
                    <a:p>
                      <a:pPr marL="90170" algn="ctr" defTabSz="914400" rtl="0" eaLnBrk="1" latinLnBrk="0" hangingPunct="1">
                        <a:lnSpc>
                          <a:spcPct val="100000"/>
                        </a:lnSpc>
                        <a:spcAft>
                          <a:spcPts val="0"/>
                        </a:spcAft>
                      </a:pPr>
                      <a:r>
                        <a:rPr lang="hu-HU" sz="1600" b="1" kern="1200" dirty="0">
                          <a:solidFill>
                            <a:srgbClr val="50412B"/>
                          </a:solidFill>
                          <a:effectLst/>
                          <a:latin typeface="+mn-lt"/>
                          <a:ea typeface="+mn-ea"/>
                          <a:cs typeface="+mn-cs"/>
                        </a:rPr>
                        <a:t>Rumania, Bulgária</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noFill/>
                  </a:tcPr>
                </a:tc>
                <a:extLst>
                  <a:ext uri="{0D108BD9-81ED-4DB2-BD59-A6C34878D82A}">
                    <a16:rowId xmlns:a16="http://schemas.microsoft.com/office/drawing/2014/main" val="2521207610"/>
                  </a:ext>
                </a:extLst>
              </a:tr>
              <a:tr h="837567">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bạn</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bè</a:t>
                      </a:r>
                      <a:endParaRPr lang="hu-HU" sz="1800" b="1" i="1" kern="1200" dirty="0">
                        <a:solidFill>
                          <a:srgbClr val="4D7C8B"/>
                        </a:solidFill>
                        <a:effectLst/>
                        <a:latin typeface="+mn-lt"/>
                        <a:ea typeface="+mn-ea"/>
                        <a:cs typeface="+mn-cs"/>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cộng</a:t>
                      </a:r>
                      <a:r>
                        <a:rPr lang="en-US" sz="1600" b="1" kern="1200" dirty="0">
                          <a:solidFill>
                            <a:srgbClr val="50412B"/>
                          </a:solidFill>
                          <a:effectLst/>
                          <a:latin typeface="+mn-lt"/>
                          <a:ea typeface="+mn-ea"/>
                          <a:cs typeface="+mn-cs"/>
                        </a:rPr>
                        <a:t> </a:t>
                      </a:r>
                      <a:r>
                        <a:rPr lang="en-US" sz="1600" b="1" kern="1200" dirty="0" err="1">
                          <a:solidFill>
                            <a:srgbClr val="50412B"/>
                          </a:solidFill>
                          <a:effectLst/>
                          <a:latin typeface="+mn-lt"/>
                          <a:ea typeface="+mn-ea"/>
                          <a:cs typeface="+mn-cs"/>
                        </a:rPr>
                        <a:t>đồng</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bạn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bè</a:t>
                      </a:r>
                      <a:r>
                        <a:rPr lang="en-US" sz="1600" b="1" kern="1200" baseline="0" dirty="0">
                          <a:solidFill>
                            <a:srgbClr val="50412B"/>
                          </a:solidFill>
                          <a:effectLst/>
                          <a:latin typeface="+mn-lt"/>
                          <a:ea typeface="+mn-ea"/>
                          <a:cs typeface="+mn-cs"/>
                        </a:rPr>
                        <a:t> hay </a:t>
                      </a:r>
                      <a:r>
                        <a:rPr lang="en-US" sz="1600" b="1" kern="1200" baseline="0" dirty="0" err="1">
                          <a:solidFill>
                            <a:srgbClr val="50412B"/>
                          </a:solidFill>
                          <a:effectLst/>
                          <a:latin typeface="+mn-lt"/>
                          <a:ea typeface="+mn-ea"/>
                          <a:cs typeface="+mn-cs"/>
                        </a:rPr>
                        <a:t>đồng</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nghiệp</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nhỏ</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rất</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thân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cận</a:t>
                      </a:r>
                      <a:r>
                        <a:rPr lang="en-US" sz="1600" b="1" kern="1200" baseline="0" dirty="0">
                          <a:solidFill>
                            <a:srgbClr val="50412B"/>
                          </a:solidFill>
                          <a:effectLst/>
                          <a:latin typeface="+mn-lt"/>
                          <a:ea typeface="+mn-ea"/>
                          <a:cs typeface="+mn-cs"/>
                        </a:rPr>
                        <a:t> </a:t>
                      </a:r>
                      <a:r>
                        <a:rPr lang="hu-HU" sz="1600" b="1" kern="1200" dirty="0">
                          <a:solidFill>
                            <a:srgbClr val="50412B"/>
                          </a:solidFill>
                          <a:effectLst/>
                          <a:latin typeface="+mn-lt"/>
                          <a:ea typeface="+mn-ea"/>
                          <a:cs typeface="+mn-cs"/>
                        </a:rPr>
                        <a:t>và </a:t>
                      </a:r>
                      <a:r>
                        <a:rPr lang="en-US" sz="1600" b="1" kern="1200" dirty="0" err="1">
                          <a:solidFill>
                            <a:srgbClr val="50412B"/>
                          </a:solidFill>
                          <a:effectLst/>
                          <a:latin typeface="+mn-lt"/>
                          <a:ea typeface="+mn-ea"/>
                          <a:cs typeface="+mn-cs"/>
                        </a:rPr>
                        <a:t>chặt</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cẽ</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tình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anh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em</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tình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bạn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thân</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hu-HU" sz="1600" b="1" kern="1200" dirty="0">
                          <a:solidFill>
                            <a:srgbClr val="50412B"/>
                          </a:solidFill>
                          <a:effectLst/>
                          <a:latin typeface="+mn-lt"/>
                          <a:ea typeface="+mn-ea"/>
                          <a:cs typeface="+mn-cs"/>
                        </a:rPr>
                        <a:t>Hungary</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3237269178"/>
                  </a:ext>
                </a:extLst>
              </a:tr>
              <a:tr h="558378">
                <a:tc>
                  <a:txBody>
                    <a:bodyPr/>
                    <a:lstStyle/>
                    <a:p>
                      <a:pPr marL="0" algn="l" defTabSz="914400" rtl="0" eaLnBrk="1" latinLnBrk="0" hangingPunct="1">
                        <a:lnSpc>
                          <a:spcPct val="100000"/>
                        </a:lnSpc>
                        <a:spcAft>
                          <a:spcPts val="0"/>
                        </a:spcAft>
                      </a:pPr>
                      <a:r>
                        <a:rPr lang="en-US" sz="1800" b="1" i="1" kern="1200" dirty="0" err="1">
                          <a:solidFill>
                            <a:srgbClr val="4D7C8B"/>
                          </a:solidFill>
                          <a:effectLst/>
                          <a:latin typeface="+mn-lt"/>
                          <a:ea typeface="+mn-ea"/>
                          <a:cs typeface="+mn-cs"/>
                        </a:rPr>
                        <a:t>phe</a:t>
                      </a:r>
                      <a:r>
                        <a:rPr lang="en-US" sz="1800" b="1" i="1" kern="1200" dirty="0">
                          <a:solidFill>
                            <a:srgbClr val="4D7C8B"/>
                          </a:solidFill>
                          <a:effectLst/>
                          <a:latin typeface="+mn-lt"/>
                          <a:ea typeface="+mn-ea"/>
                          <a:cs typeface="+mn-cs"/>
                        </a:rPr>
                        <a:t> </a:t>
                      </a:r>
                      <a:r>
                        <a:rPr lang="en-US" sz="1800" b="1" i="1" kern="1200" dirty="0" err="1">
                          <a:solidFill>
                            <a:srgbClr val="4D7C8B"/>
                          </a:solidFill>
                          <a:effectLst/>
                          <a:latin typeface="+mn-lt"/>
                          <a:ea typeface="+mn-ea"/>
                          <a:cs typeface="+mn-cs"/>
                        </a:rPr>
                        <a:t>cánh</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có</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cơ</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sở</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tội</a:t>
                      </a:r>
                      <a:r>
                        <a:rPr lang="en-US" sz="1800" b="1" i="1" kern="1200" baseline="0" dirty="0">
                          <a:solidFill>
                            <a:srgbClr val="4D7C8B"/>
                          </a:solidFill>
                          <a:effectLst/>
                          <a:latin typeface="+mn-lt"/>
                          <a:ea typeface="+mn-ea"/>
                          <a:cs typeface="+mn-cs"/>
                        </a:rPr>
                        <a:t> </a:t>
                      </a:r>
                      <a:r>
                        <a:rPr lang="en-US" sz="1800" b="1" i="1" kern="1200" baseline="0" dirty="0" err="1">
                          <a:solidFill>
                            <a:srgbClr val="4D7C8B"/>
                          </a:solidFill>
                          <a:effectLst/>
                          <a:latin typeface="+mn-lt"/>
                          <a:ea typeface="+mn-ea"/>
                          <a:cs typeface="+mn-cs"/>
                        </a:rPr>
                        <a:t>phạm</a:t>
                      </a:r>
                      <a:endParaRPr lang="hu-HU" sz="1800" b="1" i="1" kern="1200" dirty="0">
                        <a:solidFill>
                          <a:srgbClr val="4D7C8B"/>
                        </a:solidFill>
                        <a:effectLst/>
                        <a:latin typeface="+mn-lt"/>
                        <a:ea typeface="+mn-ea"/>
                        <a:cs typeface="+mn-cs"/>
                      </a:endParaRPr>
                    </a:p>
                  </a:txBody>
                  <a:tcPr marL="68580" marR="68580" marT="0" marB="0" anchor="ctr">
                    <a:lnL w="1270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nhóm</a:t>
                      </a:r>
                      <a:r>
                        <a:rPr lang="en-US" sz="1600" b="1" kern="1200" baseline="0" dirty="0">
                          <a:solidFill>
                            <a:srgbClr val="50412B"/>
                          </a:solidFill>
                          <a:effectLst/>
                          <a:latin typeface="+mn-lt"/>
                          <a:ea typeface="+mn-ea"/>
                          <a:cs typeface="+mn-cs"/>
                        </a:rPr>
                        <a:t> hay </a:t>
                      </a:r>
                      <a:r>
                        <a:rPr lang="en-US" sz="1600" b="1" kern="1200" baseline="0" dirty="0" err="1">
                          <a:solidFill>
                            <a:srgbClr val="50412B"/>
                          </a:solidFill>
                          <a:effectLst/>
                          <a:latin typeface="+mn-lt"/>
                          <a:ea typeface="+mn-ea"/>
                          <a:cs typeface="+mn-cs"/>
                        </a:rPr>
                        <a:t>tổ</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chức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tội</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phạm</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en-US" sz="1600" b="1" kern="1200" dirty="0" err="1">
                          <a:solidFill>
                            <a:srgbClr val="50412B"/>
                          </a:solidFill>
                          <a:effectLst/>
                          <a:latin typeface="+mn-lt"/>
                          <a:ea typeface="+mn-ea"/>
                          <a:cs typeface="+mn-cs"/>
                        </a:rPr>
                        <a:t>tư</a:t>
                      </a:r>
                      <a:r>
                        <a:rPr lang="en-US" sz="1600" b="1" kern="1200" dirty="0">
                          <a:solidFill>
                            <a:srgbClr val="50412B"/>
                          </a:solidFill>
                          <a:effectLst/>
                          <a:latin typeface="+mn-lt"/>
                          <a:ea typeface="+mn-ea"/>
                          <a:cs typeface="+mn-cs"/>
                        </a:rPr>
                        <a:t> </a:t>
                      </a:r>
                      <a:r>
                        <a:rPr lang="en-US" sz="1600" b="1" kern="1200" dirty="0" err="1">
                          <a:solidFill>
                            <a:srgbClr val="50412B"/>
                          </a:solidFill>
                          <a:effectLst/>
                          <a:latin typeface="+mn-lt"/>
                          <a:ea typeface="+mn-ea"/>
                          <a:cs typeface="+mn-cs"/>
                        </a:rPr>
                        <a:t>cách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thành</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viên</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tổ</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chức</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tội</a:t>
                      </a:r>
                      <a:r>
                        <a:rPr lang="en-US" sz="1600" b="1" kern="1200" baseline="0" dirty="0">
                          <a:solidFill>
                            <a:srgbClr val="50412B"/>
                          </a:solidFill>
                          <a:effectLst/>
                          <a:latin typeface="+mn-lt"/>
                          <a:ea typeface="+mn-ea"/>
                          <a:cs typeface="+mn-cs"/>
                        </a:rPr>
                        <a:t> </a:t>
                      </a:r>
                      <a:r>
                        <a:rPr lang="en-US" sz="1600" b="1" kern="1200" baseline="0" dirty="0" err="1">
                          <a:solidFill>
                            <a:srgbClr val="50412B"/>
                          </a:solidFill>
                          <a:effectLst/>
                          <a:latin typeface="+mn-lt"/>
                          <a:ea typeface="+mn-ea"/>
                          <a:cs typeface="+mn-cs"/>
                        </a:rPr>
                        <a:t>phạm</a:t>
                      </a:r>
                      <a:endParaRPr lang="hu-HU" sz="1600" b="1" kern="1200" dirty="0">
                        <a:solidFill>
                          <a:srgbClr val="50412B"/>
                        </a:solidFill>
                        <a:effectLst/>
                        <a:latin typeface="+mn-lt"/>
                        <a:ea typeface="+mn-ea"/>
                        <a:cs typeface="+mn-cs"/>
                      </a:endParaRPr>
                    </a:p>
                  </a:txBody>
                  <a:tcPr marL="68580" marR="68580" marT="0" marB="0" anchor="ctr">
                    <a:lnL w="6350" cap="flat" cmpd="sng" algn="ctr">
                      <a:solidFill>
                        <a:srgbClr val="B3AA9D"/>
                      </a:solidFill>
                      <a:prstDash val="solid"/>
                      <a:round/>
                      <a:headEnd type="none" w="med" len="med"/>
                      <a:tailEnd type="none" w="med" len="med"/>
                    </a:lnL>
                    <a:lnR w="635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tc>
                  <a:txBody>
                    <a:bodyPr/>
                    <a:lstStyle/>
                    <a:p>
                      <a:pPr marL="90170" algn="ctr" defTabSz="914400" rtl="0" eaLnBrk="1" latinLnBrk="0" hangingPunct="1">
                        <a:lnSpc>
                          <a:spcPct val="100000"/>
                        </a:lnSpc>
                        <a:spcAft>
                          <a:spcPts val="0"/>
                        </a:spcAft>
                      </a:pPr>
                      <a:r>
                        <a:rPr lang="hu-HU" sz="1600" b="1" kern="1200" dirty="0">
                          <a:solidFill>
                            <a:srgbClr val="50412B"/>
                          </a:solidFill>
                          <a:effectLst/>
                          <a:latin typeface="+mn-lt"/>
                          <a:ea typeface="+mn-ea"/>
                          <a:cs typeface="+mn-cs"/>
                        </a:rPr>
                        <a:t>Ukraina</a:t>
                      </a:r>
                    </a:p>
                  </a:txBody>
                  <a:tcPr marL="68580" marR="68580" marT="0" marB="0" anchor="ctr">
                    <a:lnL w="6350" cap="flat" cmpd="sng" algn="ctr">
                      <a:solidFill>
                        <a:srgbClr val="B3AA9D"/>
                      </a:solidFill>
                      <a:prstDash val="solid"/>
                      <a:round/>
                      <a:headEnd type="none" w="med" len="med"/>
                      <a:tailEnd type="none" w="med" len="med"/>
                    </a:lnL>
                    <a:lnR w="12700" cap="flat" cmpd="sng" algn="ctr">
                      <a:solidFill>
                        <a:srgbClr val="B3AA9D"/>
                      </a:solidFill>
                      <a:prstDash val="solid"/>
                      <a:round/>
                      <a:headEnd type="none" w="med" len="med"/>
                      <a:tailEnd type="none" w="med" len="med"/>
                    </a:lnR>
                    <a:lnT w="6350" cap="flat" cmpd="sng" algn="ctr">
                      <a:solidFill>
                        <a:srgbClr val="B3AA9D"/>
                      </a:solidFill>
                      <a:prstDash val="solid"/>
                      <a:round/>
                      <a:headEnd type="none" w="med" len="med"/>
                      <a:tailEnd type="none" w="med" len="med"/>
                    </a:lnT>
                    <a:lnB w="6350" cap="flat" cmpd="sng" algn="ctr">
                      <a:solidFill>
                        <a:srgbClr val="B3AA9D"/>
                      </a:solidFill>
                      <a:prstDash val="solid"/>
                      <a:round/>
                      <a:headEnd type="none" w="med" len="med"/>
                      <a:tailEnd type="none" w="med" len="med"/>
                    </a:lnB>
                    <a:solidFill>
                      <a:srgbClr val="EFEAE4">
                        <a:alpha val="60000"/>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353405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ím 1"/>
          <p:cNvSpPr txBox="1">
            <a:spLocks/>
          </p:cNvSpPr>
          <p:nvPr/>
        </p:nvSpPr>
        <p:spPr>
          <a:xfrm>
            <a:off x="107950" y="303922"/>
            <a:ext cx="8928100" cy="15477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err="1">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Cảm</a:t>
            </a:r>
            <a:r>
              <a:rPr kumimoji="0" lang="en-US" sz="3600" b="1" i="0" u="none" strike="noStrike" kern="1200" cap="none" spc="0" normalizeH="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 </a:t>
            </a:r>
            <a:r>
              <a:rPr kumimoji="0" lang="en-US" sz="3600" b="1" i="0" u="none" strike="noStrike" kern="1200" cap="none" spc="0" normalizeH="0" noProof="0" dirty="0" err="1">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rPr>
              <a:t>ơn</a:t>
            </a:r>
            <a:endParaRPr kumimoji="0" lang="hu-HU" sz="36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hu-HU" sz="32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hlinkClick r:id="rId2"/>
              </a:rPr>
              <a:t>https://www.postcommunistregimes.com/</a:t>
            </a:r>
            <a:endParaRPr kumimoji="0" lang="hu-HU" sz="3200" b="1" i="0" u="none" strike="noStrike" kern="1200" cap="none" spc="0" normalizeH="0" baseline="0" noProof="0" dirty="0">
              <a:ln>
                <a:noFill/>
              </a:ln>
              <a:solidFill>
                <a:srgbClr val="8D503B"/>
              </a:solidFill>
              <a:effectLst/>
              <a:uLnTx/>
              <a:uFillTx/>
              <a:latin typeface="Open Sans" panose="020B0606030504020204" pitchFamily="34" charset="0"/>
              <a:ea typeface="Open Sans" panose="020B0606030504020204" pitchFamily="34" charset="0"/>
              <a:cs typeface="Open Sans" panose="020B0606030504020204" pitchFamily="34" charset="0"/>
            </a:endParaRPr>
          </a:p>
        </p:txBody>
      </p:sp>
      <p:pic>
        <p:nvPicPr>
          <p:cNvPr id="2" name="Kép 1">
            <a:extLst>
              <a:ext uri="{FF2B5EF4-FFF2-40B4-BE49-F238E27FC236}">
                <a16:creationId xmlns:a16="http://schemas.microsoft.com/office/drawing/2014/main" id="{6351D627-DF19-FC18-29FC-FBCA6407959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47664" y="1921191"/>
            <a:ext cx="2448272" cy="3120153"/>
          </a:xfrm>
          <a:prstGeom prst="rect">
            <a:avLst/>
          </a:prstGeom>
          <a:effectLst>
            <a:outerShdw blurRad="50800" dist="38100" dir="2700000" algn="tl" rotWithShape="0">
              <a:prstClr val="black">
                <a:alpha val="40000"/>
              </a:prstClr>
            </a:outerShdw>
          </a:effectLst>
        </p:spPr>
      </p:pic>
      <p:pic>
        <p:nvPicPr>
          <p:cNvPr id="3" name="Kép 2">
            <a:extLst>
              <a:ext uri="{FF2B5EF4-FFF2-40B4-BE49-F238E27FC236}">
                <a16:creationId xmlns:a16="http://schemas.microsoft.com/office/drawing/2014/main" id="{671D4594-261D-8D09-DDD9-A60A2F75771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2040" y="1921191"/>
            <a:ext cx="2106342" cy="31176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73219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a:extLst>
              <a:ext uri="{FF2B5EF4-FFF2-40B4-BE49-F238E27FC236}">
                <a16:creationId xmlns:a16="http://schemas.microsoft.com/office/drawing/2014/main" id="{A8F15126-0891-A568-783D-CCC0F50C097B}"/>
              </a:ext>
            </a:extLst>
          </p:cNvPr>
          <p:cNvSpPr txBox="1"/>
          <p:nvPr/>
        </p:nvSpPr>
        <p:spPr>
          <a:xfrm>
            <a:off x="30887" y="123478"/>
            <a:ext cx="6512771" cy="707886"/>
          </a:xfrm>
          <a:prstGeom prst="rect">
            <a:avLst/>
          </a:prstGeom>
          <a:noFill/>
        </p:spPr>
        <p:txBody>
          <a:bodyPr wrap="square" rtlCol="0">
            <a:spAutoFit/>
          </a:bodyPr>
          <a:lstStyle/>
          <a:p>
            <a:r>
              <a:rPr lang="hu-HU" sz="2000" b="1" dirty="0">
                <a:solidFill>
                  <a:srgbClr val="50412C"/>
                </a:solidFill>
              </a:rPr>
              <a:t>„</a:t>
            </a:r>
            <a:r>
              <a:rPr lang="en-US" sz="2000" b="1" dirty="0" err="1">
                <a:solidFill>
                  <a:srgbClr val="50412C"/>
                </a:solidFill>
              </a:rPr>
              <a:t>Giải</a:t>
            </a:r>
            <a:r>
              <a:rPr lang="en-US" sz="2000" b="1" dirty="0">
                <a:solidFill>
                  <a:srgbClr val="50412C"/>
                </a:solidFill>
              </a:rPr>
              <a:t> </a:t>
            </a:r>
            <a:r>
              <a:rPr lang="en-US" sz="2000" b="1" dirty="0" err="1">
                <a:solidFill>
                  <a:srgbClr val="50412C"/>
                </a:solidFill>
              </a:rPr>
              <a:t>phẫu</a:t>
            </a:r>
            <a:r>
              <a:rPr lang="en-US" sz="2000" b="1" dirty="0">
                <a:solidFill>
                  <a:srgbClr val="50412C"/>
                </a:solidFill>
              </a:rPr>
              <a:t> </a:t>
            </a:r>
            <a:r>
              <a:rPr lang="vi-VN" sz="2000" b="1" dirty="0">
                <a:solidFill>
                  <a:srgbClr val="50412C"/>
                </a:solidFill>
              </a:rPr>
              <a:t>nhà nước mafia</a:t>
            </a:r>
            <a:r>
              <a:rPr lang="hu-HU" sz="2000" b="1" dirty="0">
                <a:solidFill>
                  <a:srgbClr val="50412C"/>
                </a:solidFill>
              </a:rPr>
              <a:t> </a:t>
            </a:r>
            <a:r>
              <a:rPr lang="en-US" sz="2000" b="1" dirty="0">
                <a:solidFill>
                  <a:srgbClr val="50412C"/>
                </a:solidFill>
              </a:rPr>
              <a:t>Hungary</a:t>
            </a:r>
            <a:r>
              <a:rPr lang="hu-HU" sz="2000" b="1" dirty="0">
                <a:solidFill>
                  <a:srgbClr val="50412C"/>
                </a:solidFill>
              </a:rPr>
              <a:t>” </a:t>
            </a:r>
            <a:r>
              <a:rPr lang="en-US" sz="2000" b="1" dirty="0" err="1">
                <a:solidFill>
                  <a:srgbClr val="50412C"/>
                </a:solidFill>
              </a:rPr>
              <a:t>bằng</a:t>
            </a:r>
            <a:r>
              <a:rPr lang="en-US" sz="2000" b="1" dirty="0">
                <a:solidFill>
                  <a:srgbClr val="50412C"/>
                </a:solidFill>
              </a:rPr>
              <a:t> </a:t>
            </a:r>
            <a:r>
              <a:rPr lang="en-US" sz="2000" b="1" dirty="0" err="1">
                <a:solidFill>
                  <a:srgbClr val="50412C"/>
                </a:solidFill>
              </a:rPr>
              <a:t>tiếng</a:t>
            </a:r>
            <a:r>
              <a:rPr lang="en-US" sz="2000" b="1" dirty="0">
                <a:solidFill>
                  <a:srgbClr val="50412C"/>
                </a:solidFill>
              </a:rPr>
              <a:t> </a:t>
            </a:r>
            <a:r>
              <a:rPr lang="en-US" sz="2000" b="1" dirty="0" err="1">
                <a:solidFill>
                  <a:srgbClr val="50412C"/>
                </a:solidFill>
              </a:rPr>
              <a:t>nước</a:t>
            </a:r>
            <a:r>
              <a:rPr lang="en-US" sz="2000" b="1" dirty="0">
                <a:solidFill>
                  <a:srgbClr val="50412C"/>
                </a:solidFill>
              </a:rPr>
              <a:t> </a:t>
            </a:r>
            <a:r>
              <a:rPr lang="en-US" sz="2000" b="1" dirty="0" err="1">
                <a:solidFill>
                  <a:srgbClr val="50412C"/>
                </a:solidFill>
              </a:rPr>
              <a:t>ngoài</a:t>
            </a:r>
            <a:r>
              <a:rPr lang="hu-HU" sz="2000" b="1" dirty="0">
                <a:solidFill>
                  <a:srgbClr val="50412C"/>
                </a:solidFill>
              </a:rPr>
              <a:t>:</a:t>
            </a:r>
          </a:p>
        </p:txBody>
      </p:sp>
      <p:pic>
        <p:nvPicPr>
          <p:cNvPr id="4" name="Kép 3" descr="A képen szöveg, poszter, Betűtípus, tipográfia látható&#10;&#10;Automatikusan generált leírás">
            <a:extLst>
              <a:ext uri="{FF2B5EF4-FFF2-40B4-BE49-F238E27FC236}">
                <a16:creationId xmlns:a16="http://schemas.microsoft.com/office/drawing/2014/main" id="{353560B3-44C3-70D8-EE6A-441D95DD3AF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504" y="1131589"/>
            <a:ext cx="2071903" cy="3096345"/>
          </a:xfrm>
          <a:prstGeom prst="rect">
            <a:avLst/>
          </a:prstGeom>
          <a:effectLst>
            <a:outerShdw blurRad="50800" dist="38100" dir="2700000" algn="tl" rotWithShape="0">
              <a:prstClr val="black">
                <a:alpha val="40000"/>
              </a:prstClr>
            </a:outerShdw>
          </a:effectLst>
        </p:spPr>
      </p:pic>
      <p:pic>
        <p:nvPicPr>
          <p:cNvPr id="6" name="Kép 5" descr="A képen szöveg, poszter, Szórólap, Grafikus tervezés látható&#10;&#10;Automatikusan generált leírás">
            <a:extLst>
              <a:ext uri="{FF2B5EF4-FFF2-40B4-BE49-F238E27FC236}">
                <a16:creationId xmlns:a16="http://schemas.microsoft.com/office/drawing/2014/main" id="{C8C3D8EC-2BA0-7335-9CE4-42339DFCED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771549"/>
            <a:ext cx="1936705" cy="3096000"/>
          </a:xfrm>
          <a:prstGeom prst="rect">
            <a:avLst/>
          </a:prstGeom>
          <a:effectLst>
            <a:outerShdw blurRad="50800" dist="38100" dir="2700000" algn="tl" rotWithShape="0">
              <a:prstClr val="black">
                <a:alpha val="40000"/>
              </a:prstClr>
            </a:outerShdw>
          </a:effectLst>
        </p:spPr>
      </p:pic>
      <p:pic>
        <p:nvPicPr>
          <p:cNvPr id="8" name="Kép 7" descr="A képen szöveg, Betűtípus, térkép, tervezés látható&#10;&#10;Automatikusan generált leírás">
            <a:extLst>
              <a:ext uri="{FF2B5EF4-FFF2-40B4-BE49-F238E27FC236}">
                <a16:creationId xmlns:a16="http://schemas.microsoft.com/office/drawing/2014/main" id="{6DD2A418-B4BE-9E68-1A23-C0231ADBF9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7227" y="1131589"/>
            <a:ext cx="2010997" cy="3096000"/>
          </a:xfrm>
          <a:prstGeom prst="rect">
            <a:avLst/>
          </a:prstGeom>
          <a:effectLst>
            <a:outerShdw blurRad="50800" dist="38100" dir="2700000" algn="tl" rotWithShape="0">
              <a:prstClr val="black">
                <a:alpha val="40000"/>
              </a:prstClr>
            </a:outerShdw>
          </a:effectLst>
        </p:spPr>
      </p:pic>
      <p:pic>
        <p:nvPicPr>
          <p:cNvPr id="10" name="Kép 9" descr="A képen szöveg, Betűtípus, poszter, könyv látható&#10;&#10;Automatikusan generált leírás">
            <a:extLst>
              <a:ext uri="{FF2B5EF4-FFF2-40B4-BE49-F238E27FC236}">
                <a16:creationId xmlns:a16="http://schemas.microsoft.com/office/drawing/2014/main" id="{18D0CDB1-91F1-DA36-6941-1E104640B9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2156" y="771549"/>
            <a:ext cx="2189479" cy="3096000"/>
          </a:xfrm>
          <a:prstGeom prst="rect">
            <a:avLst/>
          </a:prstGeom>
          <a:effectLst>
            <a:outerShdw blurRad="50800" dist="38100" dir="2700000" algn="tl" rotWithShape="0">
              <a:prstClr val="black">
                <a:alpha val="40000"/>
              </a:prstClr>
            </a:outerShdw>
          </a:effectLst>
        </p:spPr>
      </p:pic>
      <p:sp>
        <p:nvSpPr>
          <p:cNvPr id="11" name="Szövegdoboz 10">
            <a:extLst>
              <a:ext uri="{FF2B5EF4-FFF2-40B4-BE49-F238E27FC236}">
                <a16:creationId xmlns:a16="http://schemas.microsoft.com/office/drawing/2014/main" id="{F8A32155-E5C8-9F50-734B-D75B914283C3}"/>
              </a:ext>
            </a:extLst>
          </p:cNvPr>
          <p:cNvSpPr txBox="1"/>
          <p:nvPr/>
        </p:nvSpPr>
        <p:spPr>
          <a:xfrm>
            <a:off x="187023" y="4299942"/>
            <a:ext cx="1936705" cy="646331"/>
          </a:xfrm>
          <a:prstGeom prst="rect">
            <a:avLst/>
          </a:prstGeom>
          <a:noFill/>
        </p:spPr>
        <p:txBody>
          <a:bodyPr wrap="square" rtlCol="0">
            <a:spAutoFit/>
          </a:bodyPr>
          <a:lstStyle/>
          <a:p>
            <a:pPr algn="ctr"/>
            <a:r>
              <a:rPr lang="hu-HU" b="1" dirty="0">
                <a:solidFill>
                  <a:srgbClr val="50412C"/>
                </a:solidFill>
              </a:rPr>
              <a:t>An</a:t>
            </a:r>
            <a:r>
              <a:rPr lang="en-US" b="1" dirty="0">
                <a:solidFill>
                  <a:srgbClr val="50412C"/>
                </a:solidFill>
              </a:rPr>
              <a:t>h</a:t>
            </a:r>
            <a:endParaRPr lang="hu-HU" b="1" dirty="0">
              <a:solidFill>
                <a:srgbClr val="50412C"/>
              </a:solidFill>
            </a:endParaRPr>
          </a:p>
          <a:p>
            <a:pPr algn="ctr"/>
            <a:r>
              <a:rPr lang="hu-HU" b="1" dirty="0">
                <a:solidFill>
                  <a:srgbClr val="50412C"/>
                </a:solidFill>
              </a:rPr>
              <a:t>(CEU Press, 2016)</a:t>
            </a:r>
          </a:p>
        </p:txBody>
      </p:sp>
      <p:sp>
        <p:nvSpPr>
          <p:cNvPr id="12" name="Szövegdoboz 11">
            <a:extLst>
              <a:ext uri="{FF2B5EF4-FFF2-40B4-BE49-F238E27FC236}">
                <a16:creationId xmlns:a16="http://schemas.microsoft.com/office/drawing/2014/main" id="{BFF5664E-E80D-5795-6389-705099627094}"/>
              </a:ext>
            </a:extLst>
          </p:cNvPr>
          <p:cNvSpPr txBox="1"/>
          <p:nvPr/>
        </p:nvSpPr>
        <p:spPr>
          <a:xfrm>
            <a:off x="2411760" y="3874269"/>
            <a:ext cx="1936705" cy="646331"/>
          </a:xfrm>
          <a:prstGeom prst="rect">
            <a:avLst/>
          </a:prstGeom>
          <a:noFill/>
        </p:spPr>
        <p:txBody>
          <a:bodyPr wrap="square" rtlCol="0">
            <a:spAutoFit/>
          </a:bodyPr>
          <a:lstStyle/>
          <a:p>
            <a:pPr algn="ctr"/>
            <a:r>
              <a:rPr lang="en-US" b="1" dirty="0" err="1">
                <a:solidFill>
                  <a:srgbClr val="50412C"/>
                </a:solidFill>
              </a:rPr>
              <a:t>Nga</a:t>
            </a:r>
            <a:endParaRPr lang="hu-HU" b="1" dirty="0">
              <a:solidFill>
                <a:srgbClr val="50412C"/>
              </a:solidFill>
            </a:endParaRPr>
          </a:p>
          <a:p>
            <a:pPr algn="ctr"/>
            <a:r>
              <a:rPr lang="hu-HU" b="1" dirty="0">
                <a:solidFill>
                  <a:srgbClr val="50412C"/>
                </a:solidFill>
              </a:rPr>
              <a:t>(NLO, 2016)</a:t>
            </a:r>
          </a:p>
        </p:txBody>
      </p:sp>
      <p:sp>
        <p:nvSpPr>
          <p:cNvPr id="13" name="Szövegdoboz 12">
            <a:extLst>
              <a:ext uri="{FF2B5EF4-FFF2-40B4-BE49-F238E27FC236}">
                <a16:creationId xmlns:a16="http://schemas.microsoft.com/office/drawing/2014/main" id="{F1F54993-7D68-499F-E302-994D9CB54AFD}"/>
              </a:ext>
            </a:extLst>
          </p:cNvPr>
          <p:cNvSpPr txBox="1"/>
          <p:nvPr/>
        </p:nvSpPr>
        <p:spPr>
          <a:xfrm>
            <a:off x="4606953" y="4280549"/>
            <a:ext cx="1936705" cy="923330"/>
          </a:xfrm>
          <a:prstGeom prst="rect">
            <a:avLst/>
          </a:prstGeom>
          <a:noFill/>
        </p:spPr>
        <p:txBody>
          <a:bodyPr wrap="square" rtlCol="0">
            <a:spAutoFit/>
          </a:bodyPr>
          <a:lstStyle/>
          <a:p>
            <a:pPr algn="ctr"/>
            <a:r>
              <a:rPr lang="hu-HU" b="1" dirty="0">
                <a:solidFill>
                  <a:srgbClr val="50412C"/>
                </a:solidFill>
              </a:rPr>
              <a:t>B</a:t>
            </a:r>
            <a:r>
              <a:rPr lang="en-US" b="1" dirty="0">
                <a:solidFill>
                  <a:srgbClr val="50412C"/>
                </a:solidFill>
              </a:rPr>
              <a:t>u</a:t>
            </a:r>
            <a:r>
              <a:rPr lang="hu-HU" b="1" dirty="0">
                <a:solidFill>
                  <a:srgbClr val="50412C"/>
                </a:solidFill>
              </a:rPr>
              <a:t>lgár</a:t>
            </a:r>
            <a:r>
              <a:rPr lang="en-US" b="1" dirty="0" err="1">
                <a:solidFill>
                  <a:srgbClr val="50412C"/>
                </a:solidFill>
              </a:rPr>
              <a:t>i</a:t>
            </a:r>
            <a:endParaRPr lang="hu-HU" b="1" dirty="0">
              <a:solidFill>
                <a:srgbClr val="50412C"/>
              </a:solidFill>
            </a:endParaRPr>
          </a:p>
          <a:p>
            <a:pPr algn="ctr"/>
            <a:r>
              <a:rPr lang="hu-HU" b="1" dirty="0">
                <a:solidFill>
                  <a:srgbClr val="50412C"/>
                </a:solidFill>
              </a:rPr>
              <a:t>(</a:t>
            </a:r>
            <a:r>
              <a:rPr lang="hu-HU" b="1" dirty="0" err="1">
                <a:solidFill>
                  <a:srgbClr val="50412C"/>
                </a:solidFill>
              </a:rPr>
              <a:t>Iztok-Zapad</a:t>
            </a:r>
            <a:r>
              <a:rPr lang="hu-HU" b="1" dirty="0">
                <a:solidFill>
                  <a:srgbClr val="50412C"/>
                </a:solidFill>
              </a:rPr>
              <a:t> </a:t>
            </a:r>
            <a:r>
              <a:rPr lang="hu-HU" b="1" dirty="0" err="1">
                <a:solidFill>
                  <a:srgbClr val="50412C"/>
                </a:solidFill>
              </a:rPr>
              <a:t>Izdatelstvo</a:t>
            </a:r>
            <a:r>
              <a:rPr lang="hu-HU" b="1" dirty="0">
                <a:solidFill>
                  <a:srgbClr val="50412C"/>
                </a:solidFill>
              </a:rPr>
              <a:t>, 2016)</a:t>
            </a:r>
          </a:p>
        </p:txBody>
      </p:sp>
      <p:sp>
        <p:nvSpPr>
          <p:cNvPr id="16" name="Szövegdoboz 15">
            <a:extLst>
              <a:ext uri="{FF2B5EF4-FFF2-40B4-BE49-F238E27FC236}">
                <a16:creationId xmlns:a16="http://schemas.microsoft.com/office/drawing/2014/main" id="{507FEAA9-F9BD-0A3E-D2FE-576E2A05FFC9}"/>
              </a:ext>
            </a:extLst>
          </p:cNvPr>
          <p:cNvSpPr txBox="1"/>
          <p:nvPr/>
        </p:nvSpPr>
        <p:spPr>
          <a:xfrm>
            <a:off x="6908542" y="3910012"/>
            <a:ext cx="1936705" cy="646331"/>
          </a:xfrm>
          <a:prstGeom prst="rect">
            <a:avLst/>
          </a:prstGeom>
          <a:noFill/>
        </p:spPr>
        <p:txBody>
          <a:bodyPr wrap="square" rtlCol="0">
            <a:spAutoFit/>
          </a:bodyPr>
          <a:lstStyle/>
          <a:p>
            <a:pPr algn="ctr"/>
            <a:r>
              <a:rPr lang="en-US" b="1" dirty="0">
                <a:solidFill>
                  <a:srgbClr val="50412C"/>
                </a:solidFill>
              </a:rPr>
              <a:t>Ba </a:t>
            </a:r>
            <a:r>
              <a:rPr lang="en-US" b="1" dirty="0" err="1">
                <a:solidFill>
                  <a:srgbClr val="50412C"/>
                </a:solidFill>
              </a:rPr>
              <a:t>lan</a:t>
            </a:r>
            <a:endParaRPr lang="hu-HU" b="1" dirty="0">
              <a:solidFill>
                <a:srgbClr val="50412C"/>
              </a:solidFill>
            </a:endParaRPr>
          </a:p>
          <a:p>
            <a:pPr algn="ctr"/>
            <a:r>
              <a:rPr lang="hu-HU" b="1" dirty="0">
                <a:solidFill>
                  <a:srgbClr val="50412C"/>
                </a:solidFill>
              </a:rPr>
              <a:t>(MAGAM, 2018)</a:t>
            </a:r>
          </a:p>
        </p:txBody>
      </p:sp>
    </p:spTree>
    <p:extLst>
      <p:ext uri="{BB962C8B-B14F-4D97-AF65-F5344CB8AC3E}">
        <p14:creationId xmlns:p14="http://schemas.microsoft.com/office/powerpoint/2010/main" val="578099028"/>
      </p:ext>
    </p:extLst>
  </p:cSld>
  <p:clrMapOvr>
    <a:masterClrMapping/>
  </p:clrMapOvr>
  <mc:AlternateContent xmlns:mc="http://schemas.openxmlformats.org/markup-compatibility/2006" xmlns:p14="http://schemas.microsoft.com/office/powerpoint/2010/main">
    <mc:Choice Requires="p14">
      <p:transition spd="slow" p14:dur="2000" advTm="63497"/>
    </mc:Choice>
    <mc:Fallback xmlns="">
      <p:transition spd="slow" advTm="6349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a:extLst>
              <a:ext uri="{FF2B5EF4-FFF2-40B4-BE49-F238E27FC236}">
                <a16:creationId xmlns:a16="http://schemas.microsoft.com/office/drawing/2014/main" id="{3282B2E8-44AE-414A-CDA7-F2E62A08BD8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04323" y="123478"/>
            <a:ext cx="2918707" cy="4518000"/>
          </a:xfrm>
          <a:prstGeom prst="rect">
            <a:avLst/>
          </a:prstGeom>
          <a:effectLst>
            <a:outerShdw blurRad="50800" dist="38100" dir="2700000" algn="tl" rotWithShape="0">
              <a:prstClr val="black">
                <a:alpha val="40000"/>
              </a:prstClr>
            </a:outerShdw>
          </a:effectLst>
        </p:spPr>
      </p:pic>
      <p:pic>
        <p:nvPicPr>
          <p:cNvPr id="5" name="Kép 4">
            <a:extLst>
              <a:ext uri="{FF2B5EF4-FFF2-40B4-BE49-F238E27FC236}">
                <a16:creationId xmlns:a16="http://schemas.microsoft.com/office/drawing/2014/main" id="{41570482-A91F-6720-0FE0-5720B80C71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54083" y="133423"/>
            <a:ext cx="3049997" cy="4494509"/>
          </a:xfrm>
          <a:prstGeom prst="rect">
            <a:avLst/>
          </a:prstGeom>
          <a:effectLst>
            <a:outerShdw blurRad="50800" dist="38100" dir="2700000" algn="tl" rotWithShape="0">
              <a:prstClr val="black">
                <a:alpha val="40000"/>
              </a:prstClr>
            </a:outerShdw>
          </a:effectLst>
        </p:spPr>
      </p:pic>
      <p:sp>
        <p:nvSpPr>
          <p:cNvPr id="6" name="Szövegdoboz 5">
            <a:extLst>
              <a:ext uri="{FF2B5EF4-FFF2-40B4-BE49-F238E27FC236}">
                <a16:creationId xmlns:a16="http://schemas.microsoft.com/office/drawing/2014/main" id="{BFAD57C8-A898-9B7C-A4CA-81B6A761B4D0}"/>
              </a:ext>
            </a:extLst>
          </p:cNvPr>
          <p:cNvSpPr txBox="1"/>
          <p:nvPr/>
        </p:nvSpPr>
        <p:spPr>
          <a:xfrm>
            <a:off x="804323" y="4722698"/>
            <a:ext cx="3551653" cy="369332"/>
          </a:xfrm>
          <a:prstGeom prst="rect">
            <a:avLst/>
          </a:prstGeom>
          <a:noFill/>
        </p:spPr>
        <p:txBody>
          <a:bodyPr wrap="square" rtlCol="0">
            <a:spAutoFit/>
          </a:bodyPr>
          <a:lstStyle/>
          <a:p>
            <a:r>
              <a:rPr lang="hu-HU" b="1" dirty="0">
                <a:solidFill>
                  <a:srgbClr val="50412C"/>
                </a:solidFill>
              </a:rPr>
              <a:t>(CEU Press, 2017)</a:t>
            </a:r>
          </a:p>
        </p:txBody>
      </p:sp>
      <p:sp>
        <p:nvSpPr>
          <p:cNvPr id="7" name="Szövegdoboz 6">
            <a:extLst>
              <a:ext uri="{FF2B5EF4-FFF2-40B4-BE49-F238E27FC236}">
                <a16:creationId xmlns:a16="http://schemas.microsoft.com/office/drawing/2014/main" id="{DD0E8DE2-5DA3-F3B4-DA47-A9DFAD80AFC6}"/>
              </a:ext>
            </a:extLst>
          </p:cNvPr>
          <p:cNvSpPr txBox="1"/>
          <p:nvPr/>
        </p:nvSpPr>
        <p:spPr>
          <a:xfrm>
            <a:off x="5054083" y="4722698"/>
            <a:ext cx="3918538" cy="369332"/>
          </a:xfrm>
          <a:prstGeom prst="rect">
            <a:avLst/>
          </a:prstGeom>
          <a:noFill/>
        </p:spPr>
        <p:txBody>
          <a:bodyPr wrap="square" rtlCol="0">
            <a:spAutoFit/>
          </a:bodyPr>
          <a:lstStyle/>
          <a:p>
            <a:r>
              <a:rPr lang="hu-HU" b="1" dirty="0">
                <a:solidFill>
                  <a:srgbClr val="50412C"/>
                </a:solidFill>
              </a:rPr>
              <a:t>(CEU Press, 2019)</a:t>
            </a:r>
          </a:p>
        </p:txBody>
      </p:sp>
    </p:spTree>
    <p:extLst>
      <p:ext uri="{BB962C8B-B14F-4D97-AF65-F5344CB8AC3E}">
        <p14:creationId xmlns:p14="http://schemas.microsoft.com/office/powerpoint/2010/main" val="31563000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a:extLst>
              <a:ext uri="{FF2B5EF4-FFF2-40B4-BE49-F238E27FC236}">
                <a16:creationId xmlns:a16="http://schemas.microsoft.com/office/drawing/2014/main" id="{3282B2E8-44AE-414A-CDA7-F2E62A08BD8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91121" y="123478"/>
            <a:ext cx="3545112" cy="4518000"/>
          </a:xfrm>
          <a:prstGeom prst="rect">
            <a:avLst/>
          </a:prstGeom>
          <a:effectLst>
            <a:outerShdw blurRad="50800" dist="38100" dir="2700000" algn="tl" rotWithShape="0">
              <a:prstClr val="black">
                <a:alpha val="40000"/>
              </a:prstClr>
            </a:outerShdw>
          </a:effectLst>
        </p:spPr>
      </p:pic>
      <p:pic>
        <p:nvPicPr>
          <p:cNvPr id="5" name="Kép 4">
            <a:extLst>
              <a:ext uri="{FF2B5EF4-FFF2-40B4-BE49-F238E27FC236}">
                <a16:creationId xmlns:a16="http://schemas.microsoft.com/office/drawing/2014/main" id="{41570482-A91F-6720-0FE0-5720B80C713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054083" y="123478"/>
            <a:ext cx="3049997" cy="4514400"/>
          </a:xfrm>
          <a:prstGeom prst="rect">
            <a:avLst/>
          </a:prstGeom>
          <a:effectLst>
            <a:outerShdw blurRad="50800" dist="38100" dir="2700000" algn="tl" rotWithShape="0">
              <a:prstClr val="black">
                <a:alpha val="40000"/>
              </a:prstClr>
            </a:outerShdw>
          </a:effectLst>
        </p:spPr>
      </p:pic>
      <p:sp>
        <p:nvSpPr>
          <p:cNvPr id="6" name="Szövegdoboz 5">
            <a:extLst>
              <a:ext uri="{FF2B5EF4-FFF2-40B4-BE49-F238E27FC236}">
                <a16:creationId xmlns:a16="http://schemas.microsoft.com/office/drawing/2014/main" id="{BFAD57C8-A898-9B7C-A4CA-81B6A761B4D0}"/>
              </a:ext>
            </a:extLst>
          </p:cNvPr>
          <p:cNvSpPr txBox="1"/>
          <p:nvPr/>
        </p:nvSpPr>
        <p:spPr>
          <a:xfrm>
            <a:off x="171379" y="4722698"/>
            <a:ext cx="4184597"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Noran</a:t>
            </a:r>
            <a:r>
              <a:rPr lang="hu-HU" b="1" dirty="0">
                <a:solidFill>
                  <a:srgbClr val="50412C"/>
                </a:solidFill>
              </a:rPr>
              <a:t> </a:t>
            </a:r>
            <a:r>
              <a:rPr lang="hu-HU" b="1" dirty="0" err="1">
                <a:solidFill>
                  <a:srgbClr val="50412C"/>
                </a:solidFill>
              </a:rPr>
              <a:t>Libro</a:t>
            </a:r>
            <a:r>
              <a:rPr lang="hu-HU" b="1" dirty="0">
                <a:solidFill>
                  <a:srgbClr val="50412C"/>
                </a:solidFill>
              </a:rPr>
              <a:t>, 2021; ered. CEU Press, 2020)</a:t>
            </a:r>
          </a:p>
        </p:txBody>
      </p:sp>
      <p:sp>
        <p:nvSpPr>
          <p:cNvPr id="7" name="Szövegdoboz 6">
            <a:extLst>
              <a:ext uri="{FF2B5EF4-FFF2-40B4-BE49-F238E27FC236}">
                <a16:creationId xmlns:a16="http://schemas.microsoft.com/office/drawing/2014/main" id="{DD0E8DE2-5DA3-F3B4-DA47-A9DFAD80AFC6}"/>
              </a:ext>
            </a:extLst>
          </p:cNvPr>
          <p:cNvSpPr txBox="1"/>
          <p:nvPr/>
        </p:nvSpPr>
        <p:spPr>
          <a:xfrm>
            <a:off x="4995915" y="4722698"/>
            <a:ext cx="3976706" cy="369332"/>
          </a:xfrm>
          <a:prstGeom prst="rect">
            <a:avLst/>
          </a:prstGeom>
          <a:noFill/>
        </p:spPr>
        <p:txBody>
          <a:bodyPr wrap="square" rtlCol="0">
            <a:spAutoFit/>
          </a:bodyPr>
          <a:lstStyle/>
          <a:p>
            <a:r>
              <a:rPr lang="hu-HU" b="1" dirty="0">
                <a:solidFill>
                  <a:srgbClr val="50412C"/>
                </a:solidFill>
              </a:rPr>
              <a:t>(</a:t>
            </a:r>
            <a:r>
              <a:rPr lang="hu-HU" b="1" dirty="0" err="1">
                <a:solidFill>
                  <a:srgbClr val="50412C"/>
                </a:solidFill>
              </a:rPr>
              <a:t>Kalligram</a:t>
            </a:r>
            <a:r>
              <a:rPr lang="hu-HU" b="1" dirty="0">
                <a:solidFill>
                  <a:srgbClr val="50412C"/>
                </a:solidFill>
              </a:rPr>
              <a:t>, 2022; ered. CEU Press, 2022)</a:t>
            </a:r>
          </a:p>
        </p:txBody>
      </p:sp>
    </p:spTree>
    <p:extLst>
      <p:ext uri="{BB962C8B-B14F-4D97-AF65-F5344CB8AC3E}">
        <p14:creationId xmlns:p14="http://schemas.microsoft.com/office/powerpoint/2010/main" val="28624912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zövegdoboz 1">
            <a:extLst>
              <a:ext uri="{FF2B5EF4-FFF2-40B4-BE49-F238E27FC236}">
                <a16:creationId xmlns:a16="http://schemas.microsoft.com/office/drawing/2014/main" id="{A8F15126-0891-A568-783D-CCC0F50C097B}"/>
              </a:ext>
            </a:extLst>
          </p:cNvPr>
          <p:cNvSpPr txBox="1"/>
          <p:nvPr/>
        </p:nvSpPr>
        <p:spPr>
          <a:xfrm>
            <a:off x="30887" y="-20538"/>
            <a:ext cx="4294437" cy="584775"/>
          </a:xfrm>
          <a:prstGeom prst="rect">
            <a:avLst/>
          </a:prstGeom>
          <a:noFill/>
        </p:spPr>
        <p:txBody>
          <a:bodyPr wrap="square" rtlCol="0">
            <a:spAutoFit/>
          </a:bodyPr>
          <a:lstStyle/>
          <a:p>
            <a:r>
              <a:rPr lang="hu-HU" sz="1600" b="1" dirty="0">
                <a:solidFill>
                  <a:srgbClr val="50412C"/>
                </a:solidFill>
              </a:rPr>
              <a:t>„Giải phẫu các hệ thống hậu-cộng sản” </a:t>
            </a:r>
            <a:r>
              <a:rPr lang="en-US" sz="1600" b="1" dirty="0" err="1">
                <a:solidFill>
                  <a:srgbClr val="50412C"/>
                </a:solidFill>
              </a:rPr>
              <a:t>bằng</a:t>
            </a:r>
            <a:r>
              <a:rPr lang="en-US" sz="1600" b="1" dirty="0">
                <a:solidFill>
                  <a:srgbClr val="50412C"/>
                </a:solidFill>
              </a:rPr>
              <a:t> </a:t>
            </a:r>
            <a:r>
              <a:rPr lang="en-US" sz="1600" b="1" dirty="0" err="1">
                <a:solidFill>
                  <a:srgbClr val="50412C"/>
                </a:solidFill>
              </a:rPr>
              <a:t>bố</a:t>
            </a:r>
            <a:r>
              <a:rPr lang="en-US" sz="1600" b="1" dirty="0">
                <a:solidFill>
                  <a:srgbClr val="50412C"/>
                </a:solidFill>
              </a:rPr>
              <a:t> </a:t>
            </a:r>
            <a:r>
              <a:rPr lang="en-US" sz="1600" b="1" dirty="0" err="1">
                <a:solidFill>
                  <a:srgbClr val="50412C"/>
                </a:solidFill>
              </a:rPr>
              <a:t>thứ</a:t>
            </a:r>
            <a:r>
              <a:rPr lang="en-US" sz="1600" b="1" dirty="0">
                <a:solidFill>
                  <a:srgbClr val="50412C"/>
                </a:solidFill>
              </a:rPr>
              <a:t> </a:t>
            </a:r>
            <a:r>
              <a:rPr lang="en-US" sz="1600" b="1" dirty="0" err="1">
                <a:solidFill>
                  <a:srgbClr val="50412C"/>
                </a:solidFill>
              </a:rPr>
              <a:t>tiếng</a:t>
            </a:r>
            <a:r>
              <a:rPr lang="en-US" sz="1600" b="1" dirty="0">
                <a:solidFill>
                  <a:srgbClr val="50412C"/>
                </a:solidFill>
              </a:rPr>
              <a:t> </a:t>
            </a:r>
            <a:r>
              <a:rPr lang="en-US" sz="1600" b="1" dirty="0" err="1">
                <a:solidFill>
                  <a:srgbClr val="50412C"/>
                </a:solidFill>
              </a:rPr>
              <a:t>khác</a:t>
            </a:r>
            <a:r>
              <a:rPr lang="hu-HU" sz="1600" b="1" dirty="0">
                <a:solidFill>
                  <a:srgbClr val="50412C"/>
                </a:solidFill>
              </a:rPr>
              <a:t>:</a:t>
            </a:r>
          </a:p>
        </p:txBody>
      </p:sp>
      <p:pic>
        <p:nvPicPr>
          <p:cNvPr id="15" name="Kép 14" descr="A képen szöveg, Betűtípus, poszter, képernyőkép látható&#10;&#10;Automatikusan generált leírás">
            <a:extLst>
              <a:ext uri="{FF2B5EF4-FFF2-40B4-BE49-F238E27FC236}">
                <a16:creationId xmlns:a16="http://schemas.microsoft.com/office/drawing/2014/main" id="{A259A8E6-8CC0-2676-D35B-5B94DBD2812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901" y="627734"/>
            <a:ext cx="1400457" cy="1800000"/>
          </a:xfrm>
          <a:prstGeom prst="rect">
            <a:avLst/>
          </a:prstGeom>
          <a:effectLst>
            <a:outerShdw blurRad="50800" dist="38100" dir="2700000" algn="tl" rotWithShape="0">
              <a:prstClr val="black">
                <a:alpha val="40000"/>
              </a:prstClr>
            </a:outerShdw>
          </a:effectLst>
        </p:spPr>
      </p:pic>
      <p:pic>
        <p:nvPicPr>
          <p:cNvPr id="19" name="Kép 18" descr="A képen szöveg, Betűtípus, poszter, képernyőkép látható&#10;&#10;Automatikusan generált leírás">
            <a:extLst>
              <a:ext uri="{FF2B5EF4-FFF2-40B4-BE49-F238E27FC236}">
                <a16:creationId xmlns:a16="http://schemas.microsoft.com/office/drawing/2014/main" id="{640E0666-519F-124D-B5E6-10A3796611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95105" y="652407"/>
            <a:ext cx="1425600" cy="1800000"/>
          </a:xfrm>
          <a:prstGeom prst="rect">
            <a:avLst/>
          </a:prstGeom>
          <a:effectLst>
            <a:outerShdw blurRad="50800" dist="38100" dir="2700000" algn="tl" rotWithShape="0">
              <a:prstClr val="black">
                <a:alpha val="40000"/>
              </a:prstClr>
            </a:outerShdw>
          </a:effectLst>
        </p:spPr>
      </p:pic>
      <p:pic>
        <p:nvPicPr>
          <p:cNvPr id="21" name="Kép 20" descr="A képen szöveg, Grafikus tervezés, poszter, tervezés látható&#10;&#10;Automatikusan generált leírás">
            <a:extLst>
              <a:ext uri="{FF2B5EF4-FFF2-40B4-BE49-F238E27FC236}">
                <a16:creationId xmlns:a16="http://schemas.microsoft.com/office/drawing/2014/main" id="{63805D9F-80B9-BC71-93FF-5E7E908AFC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977" y="2967298"/>
            <a:ext cx="2208307" cy="1800000"/>
          </a:xfrm>
          <a:prstGeom prst="rect">
            <a:avLst/>
          </a:prstGeom>
          <a:effectLst>
            <a:outerShdw blurRad="50800" dist="38100" dir="2700000" algn="tl" rotWithShape="0">
              <a:prstClr val="black">
                <a:alpha val="40000"/>
              </a:prstClr>
            </a:outerShdw>
          </a:effectLst>
        </p:spPr>
      </p:pic>
      <p:sp>
        <p:nvSpPr>
          <p:cNvPr id="22" name="Szövegdoboz 21">
            <a:extLst>
              <a:ext uri="{FF2B5EF4-FFF2-40B4-BE49-F238E27FC236}">
                <a16:creationId xmlns:a16="http://schemas.microsoft.com/office/drawing/2014/main" id="{BC18F488-D0F8-0493-D70C-0167D15EEC41}"/>
              </a:ext>
            </a:extLst>
          </p:cNvPr>
          <p:cNvSpPr txBox="1"/>
          <p:nvPr/>
        </p:nvSpPr>
        <p:spPr>
          <a:xfrm>
            <a:off x="518575" y="2398116"/>
            <a:ext cx="1449110" cy="461665"/>
          </a:xfrm>
          <a:prstGeom prst="rect">
            <a:avLst/>
          </a:prstGeom>
          <a:noFill/>
        </p:spPr>
        <p:txBody>
          <a:bodyPr wrap="square" rtlCol="0">
            <a:spAutoFit/>
          </a:bodyPr>
          <a:lstStyle/>
          <a:p>
            <a:pPr algn="ctr"/>
            <a:r>
              <a:rPr lang="hu-HU" sz="1200" b="1" dirty="0">
                <a:solidFill>
                  <a:srgbClr val="50412C"/>
                </a:solidFill>
              </a:rPr>
              <a:t>Anh</a:t>
            </a:r>
            <a:br>
              <a:rPr lang="hu-HU" sz="1200" b="1" dirty="0">
                <a:solidFill>
                  <a:srgbClr val="50412C"/>
                </a:solidFill>
              </a:rPr>
            </a:br>
            <a:r>
              <a:rPr lang="hu-HU" sz="1200" b="1" dirty="0">
                <a:solidFill>
                  <a:srgbClr val="50412C"/>
                </a:solidFill>
              </a:rPr>
              <a:t>(CEU Press, 2020)</a:t>
            </a:r>
          </a:p>
        </p:txBody>
      </p:sp>
      <p:sp>
        <p:nvSpPr>
          <p:cNvPr id="23" name="Szövegdoboz 22">
            <a:extLst>
              <a:ext uri="{FF2B5EF4-FFF2-40B4-BE49-F238E27FC236}">
                <a16:creationId xmlns:a16="http://schemas.microsoft.com/office/drawing/2014/main" id="{B1FBBC18-A3D8-9438-39AC-E2A2AF4AD25F}"/>
              </a:ext>
            </a:extLst>
          </p:cNvPr>
          <p:cNvSpPr txBox="1"/>
          <p:nvPr/>
        </p:nvSpPr>
        <p:spPr>
          <a:xfrm>
            <a:off x="2969719" y="2427734"/>
            <a:ext cx="1458265" cy="461665"/>
          </a:xfrm>
          <a:prstGeom prst="rect">
            <a:avLst/>
          </a:prstGeom>
          <a:noFill/>
        </p:spPr>
        <p:txBody>
          <a:bodyPr wrap="square" rtlCol="0">
            <a:spAutoFit/>
          </a:bodyPr>
          <a:lstStyle/>
          <a:p>
            <a:pPr algn="ctr"/>
            <a:r>
              <a:rPr lang="hu-HU" sz="1200" b="1" dirty="0">
                <a:solidFill>
                  <a:srgbClr val="50412C"/>
                </a:solidFill>
              </a:rPr>
              <a:t>Tây ban nha</a:t>
            </a:r>
            <a:r>
              <a:rPr lang="en-US" sz="1200" b="1" dirty="0">
                <a:solidFill>
                  <a:srgbClr val="50412C"/>
                </a:solidFill>
              </a:rPr>
              <a:t> </a:t>
            </a:r>
            <a:r>
              <a:rPr lang="hu-HU" sz="1200" b="1" dirty="0">
                <a:solidFill>
                  <a:srgbClr val="50412C"/>
                </a:solidFill>
              </a:rPr>
              <a:t>(Hypermedia, 2023)</a:t>
            </a:r>
          </a:p>
        </p:txBody>
      </p:sp>
      <p:sp>
        <p:nvSpPr>
          <p:cNvPr id="24" name="Szövegdoboz 23">
            <a:extLst>
              <a:ext uri="{FF2B5EF4-FFF2-40B4-BE49-F238E27FC236}">
                <a16:creationId xmlns:a16="http://schemas.microsoft.com/office/drawing/2014/main" id="{D5A9817C-93A8-87B4-1C8E-6EC8A3502512}"/>
              </a:ext>
            </a:extLst>
          </p:cNvPr>
          <p:cNvSpPr txBox="1"/>
          <p:nvPr/>
        </p:nvSpPr>
        <p:spPr>
          <a:xfrm>
            <a:off x="-2069" y="4794269"/>
            <a:ext cx="2236037" cy="276999"/>
          </a:xfrm>
          <a:prstGeom prst="rect">
            <a:avLst/>
          </a:prstGeom>
          <a:noFill/>
        </p:spPr>
        <p:txBody>
          <a:bodyPr wrap="square" rtlCol="0">
            <a:spAutoFit/>
          </a:bodyPr>
          <a:lstStyle/>
          <a:p>
            <a:pPr algn="ctr"/>
            <a:r>
              <a:rPr lang="hu-HU" sz="1200" b="1" dirty="0">
                <a:solidFill>
                  <a:srgbClr val="50412C"/>
                </a:solidFill>
              </a:rPr>
              <a:t>Nga (NLO, 2022)</a:t>
            </a:r>
          </a:p>
        </p:txBody>
      </p:sp>
      <p:pic>
        <p:nvPicPr>
          <p:cNvPr id="35" name="Kép 34" descr="A képen szöveg, poszter, képernyőkép, Betűtípus látható&#10;&#10;Automatikusan generált leírás">
            <a:extLst>
              <a:ext uri="{FF2B5EF4-FFF2-40B4-BE49-F238E27FC236}">
                <a16:creationId xmlns:a16="http://schemas.microsoft.com/office/drawing/2014/main" id="{8375CE9C-1752-91F3-83D0-865BEC997B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6096" y="627734"/>
            <a:ext cx="1223796" cy="1800000"/>
          </a:xfrm>
          <a:prstGeom prst="rect">
            <a:avLst/>
          </a:prstGeom>
          <a:effectLst>
            <a:outerShdw blurRad="50800" dist="38100" dir="2700000" algn="tl" rotWithShape="0">
              <a:prstClr val="black">
                <a:alpha val="40000"/>
              </a:prstClr>
            </a:outerShdw>
          </a:effectLst>
        </p:spPr>
      </p:pic>
      <p:pic>
        <p:nvPicPr>
          <p:cNvPr id="36" name="Kép 35" descr="A képen szöveg, képernyőkép, Betűtípus, tervezés látható&#10;&#10;Automatikusan generált leírás">
            <a:extLst>
              <a:ext uri="{FF2B5EF4-FFF2-40B4-BE49-F238E27FC236}">
                <a16:creationId xmlns:a16="http://schemas.microsoft.com/office/drawing/2014/main" id="{74EA3162-3D4C-318A-F2C0-82B41086409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52320" y="627734"/>
            <a:ext cx="1268601" cy="1800000"/>
          </a:xfrm>
          <a:prstGeom prst="rect">
            <a:avLst/>
          </a:prstGeom>
          <a:effectLst>
            <a:outerShdw blurRad="50800" dist="38100" dir="2700000" algn="tl" rotWithShape="0">
              <a:prstClr val="black">
                <a:alpha val="40000"/>
              </a:prstClr>
            </a:outerShdw>
          </a:effectLst>
        </p:spPr>
      </p:pic>
      <p:pic>
        <p:nvPicPr>
          <p:cNvPr id="37" name="Kép 36" descr="A képen szöveg, képernyőkép, természet, hegy látható&#10;&#10;Automatikusan generált leírás">
            <a:extLst>
              <a:ext uri="{FF2B5EF4-FFF2-40B4-BE49-F238E27FC236}">
                <a16:creationId xmlns:a16="http://schemas.microsoft.com/office/drawing/2014/main" id="{36AA5EF8-5273-19A8-638D-371FA61315D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6069" y="2867667"/>
            <a:ext cx="1181102" cy="1800000"/>
          </a:xfrm>
          <a:prstGeom prst="rect">
            <a:avLst/>
          </a:prstGeom>
          <a:effectLst>
            <a:outerShdw blurRad="50800" dist="38100" dir="2700000" algn="tl" rotWithShape="0">
              <a:prstClr val="black">
                <a:alpha val="40000"/>
              </a:prstClr>
            </a:outerShdw>
          </a:effectLst>
        </p:spPr>
      </p:pic>
      <p:sp>
        <p:nvSpPr>
          <p:cNvPr id="38" name="Szövegdoboz 37">
            <a:extLst>
              <a:ext uri="{FF2B5EF4-FFF2-40B4-BE49-F238E27FC236}">
                <a16:creationId xmlns:a16="http://schemas.microsoft.com/office/drawing/2014/main" id="{D9FA1AA6-3996-B815-0D00-34645376A9CA}"/>
              </a:ext>
            </a:extLst>
          </p:cNvPr>
          <p:cNvSpPr txBox="1"/>
          <p:nvPr/>
        </p:nvSpPr>
        <p:spPr>
          <a:xfrm>
            <a:off x="5364088" y="-20538"/>
            <a:ext cx="3923928" cy="584775"/>
          </a:xfrm>
          <a:prstGeom prst="rect">
            <a:avLst/>
          </a:prstGeom>
          <a:noFill/>
        </p:spPr>
        <p:txBody>
          <a:bodyPr wrap="square" rtlCol="0">
            <a:spAutoFit/>
          </a:bodyPr>
          <a:lstStyle/>
          <a:p>
            <a:r>
              <a:rPr lang="hu-HU" sz="1600" b="1" dirty="0">
                <a:solidFill>
                  <a:srgbClr val="50412C"/>
                </a:solidFill>
              </a:rPr>
              <a:t>A „Kis posztkommunista rendszerhatározó”</a:t>
            </a:r>
            <a:br>
              <a:rPr lang="hu-HU" sz="1600" b="1" dirty="0">
                <a:solidFill>
                  <a:srgbClr val="50412C"/>
                </a:solidFill>
              </a:rPr>
            </a:br>
            <a:r>
              <a:rPr lang="hu-HU" sz="1600" b="1" dirty="0">
                <a:solidFill>
                  <a:srgbClr val="50412C"/>
                </a:solidFill>
              </a:rPr>
              <a:t>négy további nyelven:</a:t>
            </a:r>
          </a:p>
        </p:txBody>
      </p:sp>
      <p:sp>
        <p:nvSpPr>
          <p:cNvPr id="39" name="Szövegdoboz 38">
            <a:extLst>
              <a:ext uri="{FF2B5EF4-FFF2-40B4-BE49-F238E27FC236}">
                <a16:creationId xmlns:a16="http://schemas.microsoft.com/office/drawing/2014/main" id="{9F78DC04-5BF1-F54F-9A7F-02EEBAD8DBA0}"/>
              </a:ext>
            </a:extLst>
          </p:cNvPr>
          <p:cNvSpPr txBox="1"/>
          <p:nvPr/>
        </p:nvSpPr>
        <p:spPr>
          <a:xfrm>
            <a:off x="5314823" y="2398116"/>
            <a:ext cx="1449110" cy="461665"/>
          </a:xfrm>
          <a:prstGeom prst="rect">
            <a:avLst/>
          </a:prstGeom>
          <a:noFill/>
        </p:spPr>
        <p:txBody>
          <a:bodyPr wrap="square" rtlCol="0">
            <a:spAutoFit/>
          </a:bodyPr>
          <a:lstStyle/>
          <a:p>
            <a:pPr algn="ctr"/>
            <a:r>
              <a:rPr lang="hu-HU" sz="1200" b="1" dirty="0">
                <a:solidFill>
                  <a:srgbClr val="50412C"/>
                </a:solidFill>
              </a:rPr>
              <a:t>Anh</a:t>
            </a:r>
            <a:br>
              <a:rPr lang="hu-HU" sz="1200" b="1" dirty="0">
                <a:solidFill>
                  <a:srgbClr val="50412C"/>
                </a:solidFill>
              </a:rPr>
            </a:br>
            <a:r>
              <a:rPr lang="hu-HU" sz="1200" b="1" dirty="0">
                <a:solidFill>
                  <a:srgbClr val="50412C"/>
                </a:solidFill>
              </a:rPr>
              <a:t>(CEU Press, 2022)</a:t>
            </a:r>
          </a:p>
        </p:txBody>
      </p:sp>
      <p:sp>
        <p:nvSpPr>
          <p:cNvPr id="40" name="Szövegdoboz 39">
            <a:extLst>
              <a:ext uri="{FF2B5EF4-FFF2-40B4-BE49-F238E27FC236}">
                <a16:creationId xmlns:a16="http://schemas.microsoft.com/office/drawing/2014/main" id="{2AF6DCF4-73B1-5440-8DC8-8014860CAEA3}"/>
              </a:ext>
            </a:extLst>
          </p:cNvPr>
          <p:cNvSpPr txBox="1"/>
          <p:nvPr/>
        </p:nvSpPr>
        <p:spPr>
          <a:xfrm>
            <a:off x="7318316" y="2398117"/>
            <a:ext cx="1449110" cy="461665"/>
          </a:xfrm>
          <a:prstGeom prst="rect">
            <a:avLst/>
          </a:prstGeom>
          <a:noFill/>
        </p:spPr>
        <p:txBody>
          <a:bodyPr wrap="square" rtlCol="0">
            <a:spAutoFit/>
          </a:bodyPr>
          <a:lstStyle/>
          <a:p>
            <a:pPr algn="ctr"/>
            <a:r>
              <a:rPr lang="hu-HU" sz="1200" b="1" dirty="0">
                <a:solidFill>
                  <a:srgbClr val="50412C"/>
                </a:solidFill>
              </a:rPr>
              <a:t>Đức</a:t>
            </a:r>
            <a:br>
              <a:rPr lang="hu-HU" sz="1200" b="1" dirty="0">
                <a:solidFill>
                  <a:srgbClr val="50412C"/>
                </a:solidFill>
              </a:rPr>
            </a:br>
            <a:r>
              <a:rPr lang="hu-HU" sz="1200" b="1" dirty="0">
                <a:solidFill>
                  <a:srgbClr val="50412C"/>
                </a:solidFill>
              </a:rPr>
              <a:t>(Springer, 2023)</a:t>
            </a:r>
          </a:p>
        </p:txBody>
      </p:sp>
      <p:sp>
        <p:nvSpPr>
          <p:cNvPr id="41" name="Szövegdoboz 40">
            <a:extLst>
              <a:ext uri="{FF2B5EF4-FFF2-40B4-BE49-F238E27FC236}">
                <a16:creationId xmlns:a16="http://schemas.microsoft.com/office/drawing/2014/main" id="{51F218C0-9579-2492-BF5C-4317153F82D7}"/>
              </a:ext>
            </a:extLst>
          </p:cNvPr>
          <p:cNvSpPr txBox="1"/>
          <p:nvPr/>
        </p:nvSpPr>
        <p:spPr>
          <a:xfrm>
            <a:off x="5364088" y="4666174"/>
            <a:ext cx="1449110" cy="461665"/>
          </a:xfrm>
          <a:prstGeom prst="rect">
            <a:avLst/>
          </a:prstGeom>
          <a:noFill/>
        </p:spPr>
        <p:txBody>
          <a:bodyPr wrap="square" rtlCol="0">
            <a:spAutoFit/>
          </a:bodyPr>
          <a:lstStyle/>
          <a:p>
            <a:pPr algn="ctr"/>
            <a:r>
              <a:rPr lang="hu-HU" sz="1200" b="1" dirty="0">
                <a:solidFill>
                  <a:srgbClr val="50412C"/>
                </a:solidFill>
              </a:rPr>
              <a:t>Ba lan</a:t>
            </a:r>
            <a:br>
              <a:rPr lang="hu-HU" sz="1200" b="1" dirty="0">
                <a:solidFill>
                  <a:srgbClr val="50412C"/>
                </a:solidFill>
              </a:rPr>
            </a:br>
            <a:r>
              <a:rPr lang="hu-HU" sz="1200" b="1" dirty="0">
                <a:solidFill>
                  <a:srgbClr val="50412C"/>
                </a:solidFill>
              </a:rPr>
              <a:t>(MAGAM, 2023)</a:t>
            </a:r>
          </a:p>
        </p:txBody>
      </p:sp>
      <p:sp>
        <p:nvSpPr>
          <p:cNvPr id="42" name="Szövegdoboz 41">
            <a:extLst>
              <a:ext uri="{FF2B5EF4-FFF2-40B4-BE49-F238E27FC236}">
                <a16:creationId xmlns:a16="http://schemas.microsoft.com/office/drawing/2014/main" id="{606F5636-D048-160D-C6B0-0714A891EB22}"/>
              </a:ext>
            </a:extLst>
          </p:cNvPr>
          <p:cNvSpPr txBox="1"/>
          <p:nvPr/>
        </p:nvSpPr>
        <p:spPr>
          <a:xfrm>
            <a:off x="7006508" y="4666182"/>
            <a:ext cx="2174004" cy="461665"/>
          </a:xfrm>
          <a:prstGeom prst="rect">
            <a:avLst/>
          </a:prstGeom>
          <a:noFill/>
        </p:spPr>
        <p:txBody>
          <a:bodyPr wrap="square" rtlCol="0">
            <a:spAutoFit/>
          </a:bodyPr>
          <a:lstStyle/>
          <a:p>
            <a:pPr algn="ctr"/>
            <a:r>
              <a:rPr lang="hu-HU" sz="1200" b="1" dirty="0">
                <a:solidFill>
                  <a:srgbClr val="50412C"/>
                </a:solidFill>
              </a:rPr>
              <a:t>Ukraina</a:t>
            </a:r>
            <a:br>
              <a:rPr lang="hu-HU" sz="1200" b="1" dirty="0">
                <a:solidFill>
                  <a:srgbClr val="50412C"/>
                </a:solidFill>
              </a:rPr>
            </a:br>
            <a:r>
              <a:rPr lang="hu-HU" sz="1200" b="1" dirty="0">
                <a:solidFill>
                  <a:srgbClr val="50412C"/>
                </a:solidFill>
              </a:rPr>
              <a:t>(Boston Academic Press, 2020)</a:t>
            </a:r>
          </a:p>
        </p:txBody>
      </p:sp>
      <p:pic>
        <p:nvPicPr>
          <p:cNvPr id="4" name="Kép 3" descr="A képen szöveg, poszter, képernyőkép, Betűtípus látható&#10;&#10;Automatikusan generált leírás">
            <a:extLst>
              <a:ext uri="{FF2B5EF4-FFF2-40B4-BE49-F238E27FC236}">
                <a16:creationId xmlns:a16="http://schemas.microsoft.com/office/drawing/2014/main" id="{7CF45FFC-55B9-ABF5-FC90-7C36659633C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36096" y="2866174"/>
            <a:ext cx="1273388" cy="1800000"/>
          </a:xfrm>
          <a:prstGeom prst="rect">
            <a:avLst/>
          </a:prstGeom>
          <a:effectLst>
            <a:outerShdw blurRad="50800" dist="38100" dir="2700000" algn="tl" rotWithShape="0">
              <a:prstClr val="black">
                <a:alpha val="40000"/>
              </a:prstClr>
            </a:outerShdw>
          </a:effectLst>
        </p:spPr>
      </p:pic>
      <p:pic>
        <p:nvPicPr>
          <p:cNvPr id="3" name="Kép 2">
            <a:extLst>
              <a:ext uri="{FF2B5EF4-FFF2-40B4-BE49-F238E27FC236}">
                <a16:creationId xmlns:a16="http://schemas.microsoft.com/office/drawing/2014/main" id="{D2A77D8F-D560-F896-6116-313C469D3718}"/>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3012921" y="2856912"/>
            <a:ext cx="1425600" cy="1799888"/>
          </a:xfrm>
          <a:prstGeom prst="rect">
            <a:avLst/>
          </a:prstGeom>
          <a:effectLst>
            <a:outerShdw blurRad="50800" dist="38100" dir="2700000" algn="tl" rotWithShape="0">
              <a:prstClr val="black">
                <a:alpha val="40000"/>
              </a:prstClr>
            </a:outerShdw>
          </a:effectLst>
        </p:spPr>
      </p:pic>
      <p:sp>
        <p:nvSpPr>
          <p:cNvPr id="5" name="Szövegdoboz 4">
            <a:extLst>
              <a:ext uri="{FF2B5EF4-FFF2-40B4-BE49-F238E27FC236}">
                <a16:creationId xmlns:a16="http://schemas.microsoft.com/office/drawing/2014/main" id="{5E40C241-58A9-7866-1641-7FE340670A6B}"/>
              </a:ext>
            </a:extLst>
          </p:cNvPr>
          <p:cNvSpPr txBox="1"/>
          <p:nvPr/>
        </p:nvSpPr>
        <p:spPr>
          <a:xfrm>
            <a:off x="2987535" y="4632183"/>
            <a:ext cx="1458265" cy="461665"/>
          </a:xfrm>
          <a:prstGeom prst="rect">
            <a:avLst/>
          </a:prstGeom>
          <a:noFill/>
        </p:spPr>
        <p:txBody>
          <a:bodyPr wrap="square" rtlCol="0">
            <a:spAutoFit/>
          </a:bodyPr>
          <a:lstStyle/>
          <a:p>
            <a:pPr algn="ctr"/>
            <a:r>
              <a:rPr lang="hu-HU" sz="1200" b="1" dirty="0">
                <a:solidFill>
                  <a:srgbClr val="50412C"/>
                </a:solidFill>
              </a:rPr>
              <a:t>Tây ban nha</a:t>
            </a:r>
            <a:r>
              <a:rPr lang="en-US" sz="1200" b="1" dirty="0">
                <a:solidFill>
                  <a:srgbClr val="50412C"/>
                </a:solidFill>
              </a:rPr>
              <a:t> </a:t>
            </a:r>
            <a:r>
              <a:rPr lang="hu-HU" sz="1200" b="1" dirty="0">
                <a:solidFill>
                  <a:srgbClr val="50412C"/>
                </a:solidFill>
              </a:rPr>
              <a:t>(Hypermedia, 2023)</a:t>
            </a:r>
          </a:p>
        </p:txBody>
      </p:sp>
    </p:spTree>
    <p:extLst>
      <p:ext uri="{BB962C8B-B14F-4D97-AF65-F5344CB8AC3E}">
        <p14:creationId xmlns:p14="http://schemas.microsoft.com/office/powerpoint/2010/main" val="1705997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ép 2">
            <a:extLst>
              <a:ext uri="{FF2B5EF4-FFF2-40B4-BE49-F238E27FC236}">
                <a16:creationId xmlns:a16="http://schemas.microsoft.com/office/drawing/2014/main" id="{3282B2E8-44AE-414A-CDA7-F2E62A08BD8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44077" y="119527"/>
            <a:ext cx="2959957" cy="4428000"/>
          </a:xfrm>
          <a:prstGeom prst="rect">
            <a:avLst/>
          </a:prstGeom>
          <a:effectLst>
            <a:outerShdw blurRad="50800" dist="38100" dir="2700000" algn="tl" rotWithShape="0">
              <a:prstClr val="black">
                <a:alpha val="40000"/>
              </a:prstClr>
            </a:outerShdw>
          </a:effectLst>
        </p:spPr>
      </p:pic>
      <p:pic>
        <p:nvPicPr>
          <p:cNvPr id="5" name="Kép 4">
            <a:extLst>
              <a:ext uri="{FF2B5EF4-FFF2-40B4-BE49-F238E27FC236}">
                <a16:creationId xmlns:a16="http://schemas.microsoft.com/office/drawing/2014/main" id="{41570482-A91F-6720-0FE0-5720B80C713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59783" y="123478"/>
            <a:ext cx="3003650" cy="4428000"/>
          </a:xfrm>
          <a:prstGeom prst="rect">
            <a:avLst/>
          </a:prstGeom>
          <a:effectLst>
            <a:outerShdw blurRad="50800" dist="38100" dir="2700000" algn="tl" rotWithShape="0">
              <a:prstClr val="black">
                <a:alpha val="40000"/>
              </a:prstClr>
            </a:outerShdw>
          </a:effectLst>
        </p:spPr>
      </p:pic>
      <p:sp>
        <p:nvSpPr>
          <p:cNvPr id="6" name="Szövegdoboz 5">
            <a:extLst>
              <a:ext uri="{FF2B5EF4-FFF2-40B4-BE49-F238E27FC236}">
                <a16:creationId xmlns:a16="http://schemas.microsoft.com/office/drawing/2014/main" id="{BFAD57C8-A898-9B7C-A4CA-81B6A761B4D0}"/>
              </a:ext>
            </a:extLst>
          </p:cNvPr>
          <p:cNvSpPr txBox="1"/>
          <p:nvPr/>
        </p:nvSpPr>
        <p:spPr>
          <a:xfrm>
            <a:off x="2195736" y="4619912"/>
            <a:ext cx="2020291" cy="400110"/>
          </a:xfrm>
          <a:prstGeom prst="rect">
            <a:avLst/>
          </a:prstGeom>
          <a:noFill/>
        </p:spPr>
        <p:txBody>
          <a:bodyPr wrap="square" rtlCol="0">
            <a:spAutoFit/>
          </a:bodyPr>
          <a:lstStyle/>
          <a:p>
            <a:r>
              <a:rPr lang="hu-HU" sz="2000" b="1" dirty="0">
                <a:solidFill>
                  <a:srgbClr val="50412C"/>
                </a:solidFill>
              </a:rPr>
              <a:t>(CEU Press, 2023)</a:t>
            </a:r>
          </a:p>
        </p:txBody>
      </p:sp>
      <p:sp>
        <p:nvSpPr>
          <p:cNvPr id="7" name="Szövegdoboz 6">
            <a:extLst>
              <a:ext uri="{FF2B5EF4-FFF2-40B4-BE49-F238E27FC236}">
                <a16:creationId xmlns:a16="http://schemas.microsoft.com/office/drawing/2014/main" id="{DD0E8DE2-5DA3-F3B4-DA47-A9DFAD80AFC6}"/>
              </a:ext>
            </a:extLst>
          </p:cNvPr>
          <p:cNvSpPr txBox="1"/>
          <p:nvPr/>
        </p:nvSpPr>
        <p:spPr>
          <a:xfrm>
            <a:off x="6444208" y="1203598"/>
            <a:ext cx="2626464" cy="2262158"/>
          </a:xfrm>
          <a:prstGeom prst="rect">
            <a:avLst/>
          </a:prstGeom>
          <a:noFill/>
        </p:spPr>
        <p:txBody>
          <a:bodyPr wrap="square" rtlCol="0">
            <a:spAutoFit/>
          </a:bodyPr>
          <a:lstStyle/>
          <a:p>
            <a:pPr>
              <a:spcAft>
                <a:spcPts val="600"/>
              </a:spcAft>
            </a:pPr>
            <a:r>
              <a:rPr lang="hu-HU" b="1" u="sng" dirty="0">
                <a:solidFill>
                  <a:srgbClr val="50412C"/>
                </a:solidFill>
              </a:rPr>
              <a:t>Készülő fordítások:</a:t>
            </a:r>
          </a:p>
          <a:p>
            <a:pPr marL="285750" indent="-285750">
              <a:spcAft>
                <a:spcPts val="600"/>
              </a:spcAft>
              <a:buFont typeface="Arial" panose="020B0604020202020204" pitchFamily="34" charset="0"/>
              <a:buChar char="•"/>
            </a:pPr>
            <a:r>
              <a:rPr lang="hu-HU" b="1" dirty="0">
                <a:solidFill>
                  <a:srgbClr val="CD5F50"/>
                </a:solidFill>
              </a:rPr>
              <a:t>Ukraina</a:t>
            </a:r>
            <a:r>
              <a:rPr lang="hu-HU" b="1" dirty="0">
                <a:solidFill>
                  <a:srgbClr val="50412C"/>
                </a:solidFill>
              </a:rPr>
              <a:t> (Boston Academic Press, 2024)</a:t>
            </a:r>
          </a:p>
          <a:p>
            <a:pPr marL="285750" indent="-285750">
              <a:spcAft>
                <a:spcPts val="600"/>
              </a:spcAft>
              <a:buFont typeface="Arial" panose="020B0604020202020204" pitchFamily="34" charset="0"/>
              <a:buChar char="•"/>
            </a:pPr>
            <a:r>
              <a:rPr lang="hu-HU" b="1" dirty="0">
                <a:solidFill>
                  <a:srgbClr val="CD5F50"/>
                </a:solidFill>
              </a:rPr>
              <a:t>Nga</a:t>
            </a:r>
            <a:r>
              <a:rPr lang="hu-HU" b="1" dirty="0">
                <a:solidFill>
                  <a:srgbClr val="50412C"/>
                </a:solidFill>
              </a:rPr>
              <a:t> (ibidem, 2024)</a:t>
            </a:r>
          </a:p>
          <a:p>
            <a:pPr marL="285750" indent="-285750">
              <a:spcAft>
                <a:spcPts val="600"/>
              </a:spcAft>
              <a:buFont typeface="Arial" panose="020B0604020202020204" pitchFamily="34" charset="0"/>
              <a:buChar char="•"/>
            </a:pPr>
            <a:r>
              <a:rPr lang="hu-HU" b="1" dirty="0">
                <a:solidFill>
                  <a:srgbClr val="CD5F50"/>
                </a:solidFill>
              </a:rPr>
              <a:t>Tây ban nha</a:t>
            </a:r>
            <a:r>
              <a:rPr lang="hu-HU" b="1" dirty="0">
                <a:solidFill>
                  <a:srgbClr val="50412C"/>
                </a:solidFill>
              </a:rPr>
              <a:t>(Hypermedia, 2024)</a:t>
            </a:r>
          </a:p>
        </p:txBody>
      </p:sp>
    </p:spTree>
    <p:extLst>
      <p:ext uri="{BB962C8B-B14F-4D97-AF65-F5344CB8AC3E}">
        <p14:creationId xmlns:p14="http://schemas.microsoft.com/office/powerpoint/2010/main" val="1911668642"/>
      </p:ext>
    </p:extLst>
  </p:cSld>
  <p:clrMapOvr>
    <a:masterClrMapping/>
  </p:clrMapOvr>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Другая 1">
      <a:majorFont>
        <a:latin typeface="Open Sans"/>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9891</TotalTime>
  <Words>4800</Words>
  <Application>Microsoft Office PowerPoint</Application>
  <PresentationFormat>On-screen Show (16:9)</PresentationFormat>
  <Paragraphs>408</Paragraphs>
  <Slides>41</Slides>
  <Notes>22</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41</vt:i4>
      </vt:variant>
    </vt:vector>
  </HeadingPairs>
  <TitlesOfParts>
    <vt:vector size="50" baseType="lpstr">
      <vt:lpstr>Arial</vt:lpstr>
      <vt:lpstr>Calibri</vt:lpstr>
      <vt:lpstr>Open Sans</vt:lpstr>
      <vt:lpstr>Times New Roman</vt:lpstr>
      <vt:lpstr>Wingdings</vt:lpstr>
      <vt:lpstr>Office-téma</vt:lpstr>
      <vt:lpstr>1_Office-téma</vt:lpstr>
      <vt:lpstr>2_Office-téma</vt:lpstr>
      <vt:lpstr>3_Office-téma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Chương trình khóa học</vt:lpstr>
      <vt:lpstr>Khóa học</vt:lpstr>
      <vt:lpstr>PowerPoint Presentation</vt:lpstr>
      <vt:lpstr>PowerPoint Presentation</vt:lpstr>
      <vt:lpstr>Sự tăng nhanh của các phạm trù chế độ</vt:lpstr>
      <vt:lpstr>Kornai János: Các đặc điểm chính của nền dân chủ, chuyên quyền và độc tài kiểu lý tưởng</vt:lpstr>
      <vt:lpstr>Mắc bẫy khung khổ thuật ngữ mô tả Tây phương</vt:lpstr>
      <vt:lpstr>Tính phi-chính thức và chủ nghĩa bảo trợ</vt:lpstr>
      <vt:lpstr>So sánh các quan hệ bảo trợ và không-bảo trợ</vt:lpstr>
      <vt:lpstr>Mở rộng không gian khái niệm của Kornai</vt:lpstr>
      <vt:lpstr>Mở rộng không gian khái niệm của Kornai…</vt:lpstr>
      <vt:lpstr>Mở rộng không gian khái niệm của Kornai…</vt:lpstr>
      <vt:lpstr>Mở rộng khung khổ khái niệm của Kornai</vt:lpstr>
      <vt:lpstr>PowerPoint Presentation</vt:lpstr>
      <vt:lpstr>Chủ nghĩa bảo trợ như di sản văn minh</vt:lpstr>
      <vt:lpstr>Huntington về nền văn minh kitô tây phương</vt:lpstr>
      <vt:lpstr>So sánh kitô giáo tây phương và chính thống giáo đông phương</vt:lpstr>
      <vt:lpstr>Hình thức trước cộng sản của chủ nghĩa bảo trợ</vt:lpstr>
      <vt:lpstr>Hình thức cộng sản của chủ nghĩa bảo trợ</vt:lpstr>
      <vt:lpstr>Hình thức hậu cộng sản của chủ nghĩa bảo trợ</vt:lpstr>
      <vt:lpstr>Chức vụ chính thức của nhà bảo trợ chóp bu, kiểu “hội đồng” ra quyết định và các mạng lưới bảo trợ ở Nga</vt:lpstr>
      <vt:lpstr>Các điều kiện của sự hình thành và sự bảo vệ dân chủ trong thời kỳ hậu cộng sản</vt:lpstr>
      <vt:lpstr>Henry Hale: các hiến pháp chính thức và chủ nghĩa bảo trợ ở các nước hậu cộng sản từ giữa các năm 1990</vt:lpstr>
      <vt:lpstr>PowerPoint Presentation</vt:lpstr>
      <vt:lpstr>Những tương tự lịch sử phản ánh một phần các hiện tượng hậu cộng sản</vt:lpstr>
      <vt:lpstr>Mạng lưới bảo trợ một kim tự tháp hậu cộng sản không thể được xem là giai cấp, vì giai cấp:</vt:lpstr>
      <vt:lpstr>Những người được bảo trợ của mạng lưới bảo trợ một kim tự tháp hậu cộng sản không thể được coi như các thành viên của chế độ phong kiến, vì chế độ phong kiến:</vt:lpstr>
      <vt:lpstr>mạng lưới bảo trợ một kim tự tháp hậu cộng sản không thể được coi là nomenclature cộng sản, vì nomenclature:</vt:lpstr>
      <vt:lpstr>mạng lưới bảo trợ một kim tự tháp hậu cộng sản có thể được xem như gia tộc chính trị nhận con nuôi (adopted political family), vì:</vt:lpstr>
      <vt:lpstr>PowerPoint Presentation</vt:lpstr>
      <vt:lpstr>“gia tộc chính trị nhận con nuôi”: phân loại học thị tộc [bè cánh, phe cánh] (clan tipology)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dia</dc:title>
  <dc:creator>Magyar Bálint</dc:creator>
  <cp:lastModifiedBy>nguyen quang a</cp:lastModifiedBy>
  <cp:revision>817</cp:revision>
  <dcterms:created xsi:type="dcterms:W3CDTF">2017-05-01T09:52:15Z</dcterms:created>
  <dcterms:modified xsi:type="dcterms:W3CDTF">2025-06-11T10:52:23Z</dcterms:modified>
</cp:coreProperties>
</file>