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9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20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21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22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23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4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25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26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27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28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29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notesSlides/notesSlide30.xml" ContentType="application/vnd.openxmlformats-officedocument.presentationml.notesSlide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31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400" r:id="rId2"/>
    <p:sldId id="329" r:id="rId3"/>
    <p:sldId id="333" r:id="rId4"/>
    <p:sldId id="343" r:id="rId5"/>
    <p:sldId id="342" r:id="rId6"/>
    <p:sldId id="338" r:id="rId7"/>
    <p:sldId id="336" r:id="rId8"/>
    <p:sldId id="335" r:id="rId9"/>
    <p:sldId id="337" r:id="rId10"/>
    <p:sldId id="339" r:id="rId11"/>
    <p:sldId id="340" r:id="rId12"/>
    <p:sldId id="341" r:id="rId13"/>
    <p:sldId id="344" r:id="rId14"/>
    <p:sldId id="420" r:id="rId15"/>
    <p:sldId id="421" r:id="rId16"/>
    <p:sldId id="422" r:id="rId17"/>
    <p:sldId id="409" r:id="rId18"/>
    <p:sldId id="404" r:id="rId19"/>
    <p:sldId id="410" r:id="rId20"/>
    <p:sldId id="351" r:id="rId21"/>
    <p:sldId id="354" r:id="rId22"/>
    <p:sldId id="403" r:id="rId23"/>
    <p:sldId id="355" r:id="rId24"/>
    <p:sldId id="405" r:id="rId25"/>
    <p:sldId id="356" r:id="rId26"/>
    <p:sldId id="402" r:id="rId27"/>
    <p:sldId id="358" r:id="rId28"/>
    <p:sldId id="359" r:id="rId29"/>
    <p:sldId id="360" r:id="rId30"/>
    <p:sldId id="399" r:id="rId31"/>
    <p:sldId id="361" r:id="rId32"/>
    <p:sldId id="398" r:id="rId33"/>
    <p:sldId id="345" r:id="rId34"/>
    <p:sldId id="411" r:id="rId35"/>
    <p:sldId id="412" r:id="rId36"/>
    <p:sldId id="415" r:id="rId37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9" userDrawn="1">
          <p15:clr>
            <a:srgbClr val="A4A3A4"/>
          </p15:clr>
        </p15:guide>
        <p15:guide id="2" pos="5692" userDrawn="1">
          <p15:clr>
            <a:srgbClr val="A4A3A4"/>
          </p15:clr>
        </p15:guide>
        <p15:guide id="3" orient="horz" pos="622" userDrawn="1">
          <p15:clr>
            <a:srgbClr val="A4A3A4"/>
          </p15:clr>
        </p15:guide>
        <p15:guide id="4" pos="68" userDrawn="1">
          <p15:clr>
            <a:srgbClr val="A4A3A4"/>
          </p15:clr>
        </p15:guide>
        <p15:guide id="5" pos="158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orient="horz" pos="78" userDrawn="1">
          <p15:clr>
            <a:srgbClr val="A4A3A4"/>
          </p15:clr>
        </p15:guide>
        <p15:guide id="8" orient="horz" pos="3162" userDrawn="1">
          <p15:clr>
            <a:srgbClr val="A4A3A4"/>
          </p15:clr>
        </p15:guide>
        <p15:guide id="9" pos="2789" userDrawn="1">
          <p15:clr>
            <a:srgbClr val="A4A3A4"/>
          </p15:clr>
        </p15:guide>
        <p15:guide id="10" pos="2835" userDrawn="1">
          <p15:clr>
            <a:srgbClr val="A4A3A4"/>
          </p15:clr>
        </p15:guide>
        <p15:guide id="11" pos="2971" userDrawn="1">
          <p15:clr>
            <a:srgbClr val="A4A3A4"/>
          </p15:clr>
        </p15:guide>
        <p15:guide id="12" orient="horz" pos="1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0"/>
    <a:srgbClr val="CD5F50"/>
    <a:srgbClr val="B3A2C7"/>
    <a:srgbClr val="000000"/>
    <a:srgbClr val="86936B"/>
    <a:srgbClr val="7030A0"/>
    <a:srgbClr val="00B0F0"/>
    <a:srgbClr val="94D153"/>
    <a:srgbClr val="FFFF34"/>
    <a:srgbClr val="FF48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F9B0B0-18B5-423D-AACC-60007E6FAEC2}" v="6" dt="2025-06-12T00:00:21.4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55" autoAdjust="0"/>
    <p:restoredTop sz="95887" autoAdjust="0"/>
  </p:normalViewPr>
  <p:slideViewPr>
    <p:cSldViewPr>
      <p:cViewPr varScale="1">
        <p:scale>
          <a:sx n="141" d="100"/>
          <a:sy n="141" d="100"/>
        </p:scale>
        <p:origin x="636" y="126"/>
      </p:cViewPr>
      <p:guideLst>
        <p:guide orient="horz" pos="849"/>
        <p:guide pos="5692"/>
        <p:guide orient="horz" pos="622"/>
        <p:guide pos="68"/>
        <p:guide pos="158"/>
        <p:guide pos="5647"/>
        <p:guide orient="horz" pos="78"/>
        <p:guide orient="horz" pos="3162"/>
        <p:guide pos="2789"/>
        <p:guide pos="2835"/>
        <p:guide pos="2971"/>
        <p:guide orient="horz" pos="1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quang a" userId="81c76a5d4aabd278" providerId="LiveId" clId="{3FF9B0B0-18B5-423D-AACC-60007E6FAEC2}"/>
    <pc:docChg chg="undo custSel addSld delSld modSld">
      <pc:chgData name="nguyen quang a" userId="81c76a5d4aabd278" providerId="LiveId" clId="{3FF9B0B0-18B5-423D-AACC-60007E6FAEC2}" dt="2025-06-12T00:03:48.328" v="310" actId="2696"/>
      <pc:docMkLst>
        <pc:docMk/>
      </pc:docMkLst>
      <pc:sldChg chg="modSp">
        <pc:chgData name="nguyen quang a" userId="81c76a5d4aabd278" providerId="LiveId" clId="{3FF9B0B0-18B5-423D-AACC-60007E6FAEC2}" dt="2025-06-09T10:28:49.657" v="0"/>
        <pc:sldMkLst>
          <pc:docMk/>
          <pc:sldMk cId="71813123" sldId="329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71813123" sldId="329"/>
            <ac:graphicFrameMk id="33" creationId="{00000000-0000-0000-0000-000000000000}"/>
          </ac:graphicFrameMkLst>
        </pc:graphicFrameChg>
      </pc:sldChg>
      <pc:sldChg chg="modSp mod">
        <pc:chgData name="nguyen quang a" userId="81c76a5d4aabd278" providerId="LiveId" clId="{3FF9B0B0-18B5-423D-AACC-60007E6FAEC2}" dt="2025-06-11T14:01:49" v="6" actId="207"/>
        <pc:sldMkLst>
          <pc:docMk/>
          <pc:sldMk cId="824015388" sldId="333"/>
        </pc:sldMkLst>
        <pc:graphicFrameChg chg="modGraphic">
          <ac:chgData name="nguyen quang a" userId="81c76a5d4aabd278" providerId="LiveId" clId="{3FF9B0B0-18B5-423D-AACC-60007E6FAEC2}" dt="2025-06-11T14:01:49" v="6" actId="207"/>
          <ac:graphicFrameMkLst>
            <pc:docMk/>
            <pc:sldMk cId="824015388" sldId="333"/>
            <ac:graphicFrameMk id="6" creationId="{00000000-0000-0000-0000-000000000000}"/>
          </ac:graphicFrameMkLst>
        </pc:graphicFrameChg>
      </pc:sldChg>
      <pc:sldChg chg="modSp mod">
        <pc:chgData name="nguyen quang a" userId="81c76a5d4aabd278" providerId="LiveId" clId="{3FF9B0B0-18B5-423D-AACC-60007E6FAEC2}" dt="2025-06-11T14:04:06.510" v="46" actId="20577"/>
        <pc:sldMkLst>
          <pc:docMk/>
          <pc:sldMk cId="1176294317" sldId="341"/>
        </pc:sldMkLst>
        <pc:spChg chg="mod">
          <ac:chgData name="nguyen quang a" userId="81c76a5d4aabd278" providerId="LiveId" clId="{3FF9B0B0-18B5-423D-AACC-60007E6FAEC2}" dt="2025-06-11T14:04:06.510" v="46" actId="20577"/>
          <ac:spMkLst>
            <pc:docMk/>
            <pc:sldMk cId="1176294317" sldId="341"/>
            <ac:spMk id="236" creationId="{00000000-0000-0000-0000-000000000000}"/>
          </ac:spMkLst>
        </pc:sp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243843770" sldId="351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243843770" sldId="351"/>
            <ac:graphicFrameMk id="16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955905174" sldId="354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955905174" sldId="354"/>
            <ac:graphicFrameMk id="20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731916991" sldId="355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731916991" sldId="355"/>
            <ac:graphicFrameMk id="18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2895467213" sldId="356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2895467213" sldId="356"/>
            <ac:graphicFrameMk id="19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641643322" sldId="358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641643322" sldId="358"/>
            <ac:graphicFrameMk id="26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2962691550" sldId="359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2962691550" sldId="359"/>
            <ac:graphicFrameMk id="23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819158510" sldId="360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819158510" sldId="360"/>
            <ac:graphicFrameMk id="53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3569127202" sldId="361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3569127202" sldId="361"/>
            <ac:graphicFrameMk id="37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288427840" sldId="398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288427840" sldId="398"/>
            <ac:graphicFrameMk id="23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556080656" sldId="399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556080656" sldId="399"/>
            <ac:graphicFrameMk id="24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2860165863" sldId="402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2860165863" sldId="402"/>
            <ac:graphicFrameMk id="14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357745164" sldId="403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357745164" sldId="403"/>
            <ac:graphicFrameMk id="18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667484477" sldId="404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667484477" sldId="404"/>
            <ac:graphicFrameMk id="26" creationId="{00000000-0000-0000-0000-000000000000}"/>
          </ac:graphicFrameMkLst>
        </pc:graphicFrameChg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667484477" sldId="404"/>
            <ac:graphicFrameMk id="54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2900526601" sldId="405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2900526601" sldId="405"/>
            <ac:graphicFrameMk id="26" creationId="{00000000-0000-0000-0000-000000000000}"/>
          </ac:graphicFrameMkLst>
        </pc:graphicFrameChg>
      </pc:sldChg>
      <pc:sldChg chg="modSp">
        <pc:chgData name="nguyen quang a" userId="81c76a5d4aabd278" providerId="LiveId" clId="{3FF9B0B0-18B5-423D-AACC-60007E6FAEC2}" dt="2025-06-09T10:28:49.657" v="0"/>
        <pc:sldMkLst>
          <pc:docMk/>
          <pc:sldMk cId="1360316645" sldId="409"/>
        </pc:sldMkLst>
        <pc:graphicFrameChg chg="mod">
          <ac:chgData name="nguyen quang a" userId="81c76a5d4aabd278" providerId="LiveId" clId="{3FF9B0B0-18B5-423D-AACC-60007E6FAEC2}" dt="2025-06-09T10:28:49.657" v="0"/>
          <ac:graphicFrameMkLst>
            <pc:docMk/>
            <pc:sldMk cId="1360316645" sldId="409"/>
            <ac:graphicFrameMk id="7" creationId="{00000000-0000-0000-0000-000000000000}"/>
          </ac:graphicFrameMkLst>
        </pc:graphicFrameChg>
      </pc:sldChg>
      <pc:sldChg chg="modSp mod">
        <pc:chgData name="nguyen quang a" userId="81c76a5d4aabd278" providerId="LiveId" clId="{3FF9B0B0-18B5-423D-AACC-60007E6FAEC2}" dt="2025-06-11T23:46:45.820" v="59" actId="207"/>
        <pc:sldMkLst>
          <pc:docMk/>
          <pc:sldMk cId="1553882623" sldId="420"/>
        </pc:sldMkLst>
        <pc:graphicFrameChg chg="mod modGraphic">
          <ac:chgData name="nguyen quang a" userId="81c76a5d4aabd278" providerId="LiveId" clId="{3FF9B0B0-18B5-423D-AACC-60007E6FAEC2}" dt="2025-06-11T23:46:45.820" v="59" actId="207"/>
          <ac:graphicFrameMkLst>
            <pc:docMk/>
            <pc:sldMk cId="1553882623" sldId="420"/>
            <ac:graphicFrameMk id="6" creationId="{00000000-0000-0000-0000-000000000000}"/>
          </ac:graphicFrameMkLst>
        </pc:graphicFrameChg>
      </pc:sldChg>
      <pc:sldChg chg="modSp mod">
        <pc:chgData name="nguyen quang a" userId="81c76a5d4aabd278" providerId="LiveId" clId="{3FF9B0B0-18B5-423D-AACC-60007E6FAEC2}" dt="2025-06-12T00:00:46.685" v="307" actId="14100"/>
        <pc:sldMkLst>
          <pc:docMk/>
          <pc:sldMk cId="3018175450" sldId="421"/>
        </pc:sldMkLst>
        <pc:spChg chg="mod">
          <ac:chgData name="nguyen quang a" userId="81c76a5d4aabd278" providerId="LiveId" clId="{3FF9B0B0-18B5-423D-AACC-60007E6FAEC2}" dt="2025-06-11T23:52:39.744" v="294" actId="27636"/>
          <ac:spMkLst>
            <pc:docMk/>
            <pc:sldMk cId="3018175450" sldId="421"/>
            <ac:spMk id="2" creationId="{00000000-0000-0000-0000-000000000000}"/>
          </ac:spMkLst>
        </pc:spChg>
        <pc:spChg chg="mod">
          <ac:chgData name="nguyen quang a" userId="81c76a5d4aabd278" providerId="LiveId" clId="{3FF9B0B0-18B5-423D-AACC-60007E6FAEC2}" dt="2025-06-12T00:00:46.685" v="307" actId="14100"/>
          <ac:spMkLst>
            <pc:docMk/>
            <pc:sldMk cId="3018175450" sldId="421"/>
            <ac:spMk id="47" creationId="{EF439500-B23D-47EF-4D41-63BB33DEFA5D}"/>
          </ac:spMkLst>
        </pc:spChg>
        <pc:spChg chg="mod">
          <ac:chgData name="nguyen quang a" userId="81c76a5d4aabd278" providerId="LiveId" clId="{3FF9B0B0-18B5-423D-AACC-60007E6FAEC2}" dt="2025-06-12T00:00:25.165" v="306" actId="20577"/>
          <ac:spMkLst>
            <pc:docMk/>
            <pc:sldMk cId="3018175450" sldId="421"/>
            <ac:spMk id="48" creationId="{5578F019-A033-F08C-3E5A-0A89A6C27A57}"/>
          </ac:spMkLst>
        </pc:spChg>
        <pc:spChg chg="mod">
          <ac:chgData name="nguyen quang a" userId="81c76a5d4aabd278" providerId="LiveId" clId="{3FF9B0B0-18B5-423D-AACC-60007E6FAEC2}" dt="2025-06-11T23:59:07.971" v="303" actId="20577"/>
          <ac:spMkLst>
            <pc:docMk/>
            <pc:sldMk cId="3018175450" sldId="421"/>
            <ac:spMk id="49" creationId="{4A4ADF97-A970-6B01-979D-9710F4BAF61F}"/>
          </ac:spMkLst>
        </pc:spChg>
        <pc:spChg chg="mod">
          <ac:chgData name="nguyen quang a" userId="81c76a5d4aabd278" providerId="LiveId" clId="{3FF9B0B0-18B5-423D-AACC-60007E6FAEC2}" dt="2025-06-11T23:56:42.572" v="298" actId="14100"/>
          <ac:spMkLst>
            <pc:docMk/>
            <pc:sldMk cId="3018175450" sldId="421"/>
            <ac:spMk id="50" creationId="{89B203BC-163D-F712-56A6-B8205FD5DE72}"/>
          </ac:spMkLst>
        </pc:spChg>
        <pc:spChg chg="mod">
          <ac:chgData name="nguyen quang a" userId="81c76a5d4aabd278" providerId="LiveId" clId="{3FF9B0B0-18B5-423D-AACC-60007E6FAEC2}" dt="2025-06-11T23:57:00.275" v="299" actId="20577"/>
          <ac:spMkLst>
            <pc:docMk/>
            <pc:sldMk cId="3018175450" sldId="421"/>
            <ac:spMk id="51" creationId="{9930DA0C-6356-D0AC-9084-38E5D26C3A26}"/>
          </ac:spMkLst>
        </pc:spChg>
        <pc:spChg chg="mod">
          <ac:chgData name="nguyen quang a" userId="81c76a5d4aabd278" providerId="LiveId" clId="{3FF9B0B0-18B5-423D-AACC-60007E6FAEC2}" dt="2025-06-11T23:57:10.374" v="300" actId="20577"/>
          <ac:spMkLst>
            <pc:docMk/>
            <pc:sldMk cId="3018175450" sldId="421"/>
            <ac:spMk id="52" creationId="{055460A3-9794-A88A-5332-3C5AAEDADD47}"/>
          </ac:spMkLst>
        </pc:spChg>
        <pc:grpChg chg="mod">
          <ac:chgData name="nguyen quang a" userId="81c76a5d4aabd278" providerId="LiveId" clId="{3FF9B0B0-18B5-423D-AACC-60007E6FAEC2}" dt="2025-06-11T23:58:06.965" v="301" actId="14100"/>
          <ac:grpSpMkLst>
            <pc:docMk/>
            <pc:sldMk cId="3018175450" sldId="421"/>
            <ac:grpSpMk id="24" creationId="{FFF61245-230A-0F06-DB9E-69BB5F828E38}"/>
          </ac:grpSpMkLst>
        </pc:grpChg>
        <pc:graphicFrameChg chg="mod">
          <ac:chgData name="nguyen quang a" userId="81c76a5d4aabd278" providerId="LiveId" clId="{3FF9B0B0-18B5-423D-AACC-60007E6FAEC2}" dt="2025-06-11T23:58:24.693" v="302"/>
          <ac:graphicFrameMkLst>
            <pc:docMk/>
            <pc:sldMk cId="3018175450" sldId="421"/>
            <ac:graphicFrameMk id="15" creationId="{00000000-0000-0000-0000-000000000000}"/>
          </ac:graphicFrameMkLst>
        </pc:graphicFrameChg>
        <pc:graphicFrameChg chg="mod">
          <ac:chgData name="nguyen quang a" userId="81c76a5d4aabd278" providerId="LiveId" clId="{3FF9B0B0-18B5-423D-AACC-60007E6FAEC2}" dt="2025-06-11T23:50:15.686" v="178" actId="14100"/>
          <ac:graphicFrameMkLst>
            <pc:docMk/>
            <pc:sldMk cId="3018175450" sldId="421"/>
            <ac:graphicFrameMk id="23" creationId="{C6DF0B27-DBB2-0C70-CE68-D1FCA85CE079}"/>
          </ac:graphicFrameMkLst>
        </pc:graphicFrameChg>
      </pc:sldChg>
      <pc:sldChg chg="add del">
        <pc:chgData name="nguyen quang a" userId="81c76a5d4aabd278" providerId="LiveId" clId="{3FF9B0B0-18B5-423D-AACC-60007E6FAEC2}" dt="2025-06-12T00:03:31.381" v="309" actId="2696"/>
        <pc:sldMkLst>
          <pc:docMk/>
          <pc:sldMk cId="4173219163" sldId="422"/>
        </pc:sldMkLst>
      </pc:sldChg>
      <pc:sldChg chg="del">
        <pc:chgData name="nguyen quang a" userId="81c76a5d4aabd278" providerId="LiveId" clId="{3FF9B0B0-18B5-423D-AACC-60007E6FAEC2}" dt="2025-06-12T00:03:48.328" v="310" actId="2696"/>
        <pc:sldMkLst>
          <pc:docMk/>
          <pc:sldMk cId="3058604789" sldId="423"/>
        </pc:sldMkLst>
      </pc:sldChg>
      <pc:sldChg chg="addSp delSp modSp new del mod">
        <pc:chgData name="nguyen quang a" userId="81c76a5d4aabd278" providerId="LiveId" clId="{3FF9B0B0-18B5-423D-AACC-60007E6FAEC2}" dt="2025-06-11T23:52:49.447" v="295" actId="2696"/>
        <pc:sldMkLst>
          <pc:docMk/>
          <pc:sldMk cId="1442433961" sldId="424"/>
        </pc:sldMkLst>
        <pc:spChg chg="mod">
          <ac:chgData name="nguyen quang a" userId="81c76a5d4aabd278" providerId="LiveId" clId="{3FF9B0B0-18B5-423D-AACC-60007E6FAEC2}" dt="2025-06-11T23:49:14.688" v="175" actId="255"/>
          <ac:spMkLst>
            <pc:docMk/>
            <pc:sldMk cId="1442433961" sldId="424"/>
            <ac:spMk id="2" creationId="{3FD2B26F-8107-C719-FD9C-9A9E411040E3}"/>
          </ac:spMkLst>
        </pc:spChg>
        <pc:spChg chg="del mod">
          <ac:chgData name="nguyen quang a" userId="81c76a5d4aabd278" providerId="LiveId" clId="{3FF9B0B0-18B5-423D-AACC-60007E6FAEC2}" dt="2025-06-11T23:51:20.306" v="181"/>
          <ac:spMkLst>
            <pc:docMk/>
            <pc:sldMk cId="1442433961" sldId="424"/>
            <ac:spMk id="3" creationId="{1EC59BA7-CF26-6CFE-0A73-CBDA669C20B9}"/>
          </ac:spMkLst>
        </pc:spChg>
        <pc:graphicFrameChg chg="add mod">
          <ac:chgData name="nguyen quang a" userId="81c76a5d4aabd278" providerId="LiveId" clId="{3FF9B0B0-18B5-423D-AACC-60007E6FAEC2}" dt="2025-06-11T23:51:20.306" v="181"/>
          <ac:graphicFrameMkLst>
            <pc:docMk/>
            <pc:sldMk cId="1442433961" sldId="424"/>
            <ac:graphicFrameMk id="4" creationId="{85D7D0F3-3530-B8E8-3013-02DD408E9940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US" sz="1300" b="1" dirty="0">
              <a:solidFill>
                <a:srgbClr val="4D7C85"/>
              </a:solidFill>
            </a:rPr>
            <a:t>D</a:t>
          </a:r>
          <a:r>
            <a:rPr lang="hu-HU" sz="1300" b="1" dirty="0">
              <a:solidFill>
                <a:srgbClr val="4D7C85"/>
              </a:solidFill>
            </a:rPr>
            <a:t>ân chủ tự do</a:t>
          </a:r>
          <a:r>
            <a:rPr lang="en-US" sz="1300" b="1" dirty="0">
              <a:solidFill>
                <a:srgbClr val="4D7C85"/>
              </a:solidFill>
            </a:rPr>
            <a:t> (</a:t>
          </a:r>
          <a:r>
            <a:rPr lang="en-US" sz="1300" b="1" dirty="0" err="1">
              <a:solidFill>
                <a:srgbClr val="FF0000"/>
              </a:solidFill>
            </a:rPr>
            <a:t>DCtd</a:t>
          </a:r>
          <a:r>
            <a:rPr lang="en-US" sz="1300" b="1" dirty="0">
              <a:solidFill>
                <a:srgbClr val="4D7C85"/>
              </a:solidFill>
            </a:rPr>
            <a:t>)</a:t>
          </a:r>
          <a:endParaRPr lang="hu-HU" sz="13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US" sz="1300" b="1" dirty="0">
              <a:solidFill>
                <a:srgbClr val="4D7C85"/>
              </a:solidFill>
            </a:rPr>
            <a:t>C</a:t>
          </a:r>
          <a:r>
            <a:rPr lang="vi-VN" sz="1300" b="1" dirty="0">
              <a:solidFill>
                <a:srgbClr val="4D7C85"/>
              </a:solidFill>
            </a:rPr>
            <a:t>huyên quyền bảo trợ</a:t>
          </a:r>
          <a:r>
            <a:rPr lang="en-US" sz="1300" b="1" dirty="0">
              <a:solidFill>
                <a:srgbClr val="4D7C85"/>
              </a:solidFill>
            </a:rPr>
            <a:t> (</a:t>
          </a:r>
          <a:r>
            <a:rPr lang="en-US" sz="1300" b="1" dirty="0" err="1">
              <a:solidFill>
                <a:srgbClr val="FF0000"/>
              </a:solidFill>
            </a:rPr>
            <a:t>CQbtr</a:t>
          </a:r>
          <a:r>
            <a:rPr lang="en-US" sz="1300" b="1" dirty="0">
              <a:solidFill>
                <a:srgbClr val="4D7C85"/>
              </a:solidFill>
            </a:rPr>
            <a:t>)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r>
            <a:rPr lang="en-US" sz="1300" b="1" dirty="0">
              <a:solidFill>
                <a:srgbClr val="4D7C85"/>
              </a:solidFill>
            </a:rPr>
            <a:t> (</a:t>
          </a:r>
          <a:r>
            <a:rPr lang="en-US" sz="1300" b="1" dirty="0" err="1">
              <a:solidFill>
                <a:srgbClr val="FF0000"/>
              </a:solidFill>
            </a:rPr>
            <a:t>ĐTtt</a:t>
          </a:r>
          <a:r>
            <a:rPr lang="en-US" sz="1300" b="1" dirty="0">
              <a:solidFill>
                <a:srgbClr val="4D7C85"/>
              </a:solidFill>
            </a:rPr>
            <a:t>)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r>
            <a:rPr lang="en-US" sz="1300" b="1" dirty="0">
              <a:solidFill>
                <a:srgbClr val="4D7C85"/>
              </a:solidFill>
            </a:rPr>
            <a:t> (</a:t>
          </a:r>
          <a:r>
            <a:rPr lang="en-US" sz="1300" b="1" dirty="0" err="1">
              <a:solidFill>
                <a:srgbClr val="FF0000"/>
              </a:solidFill>
            </a:rPr>
            <a:t>DCbtr</a:t>
          </a:r>
          <a:r>
            <a:rPr lang="en-US" sz="1300" b="1" dirty="0">
              <a:solidFill>
                <a:srgbClr val="4D7C85"/>
              </a:solidFill>
            </a:rPr>
            <a:t>)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  <a:r>
            <a:rPr lang="en-US" sz="1300" b="1" dirty="0">
              <a:solidFill>
                <a:srgbClr val="4D7C85"/>
              </a:solidFill>
            </a:rPr>
            <a:t> (</a:t>
          </a:r>
          <a:r>
            <a:rPr lang="en-US" sz="1300" b="1" dirty="0" err="1">
              <a:solidFill>
                <a:srgbClr val="FF0000"/>
              </a:solidFill>
            </a:rPr>
            <a:t>ĐTcs</a:t>
          </a:r>
          <a:r>
            <a:rPr lang="en-US" sz="1300" b="1" dirty="0">
              <a:solidFill>
                <a:srgbClr val="4D7C85"/>
              </a:solidFill>
            </a:rPr>
            <a:t>)</a:t>
          </a:r>
          <a:endParaRPr lang="hu-HU" sz="1300" b="1" dirty="0">
            <a:solidFill>
              <a:srgbClr val="4D7C85"/>
            </a:solidFill>
          </a:endParaRP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US" sz="1300" b="1" dirty="0">
              <a:solidFill>
                <a:srgbClr val="4D7C85"/>
              </a:solidFill>
            </a:rPr>
            <a:t>C</a:t>
          </a:r>
          <a:r>
            <a:rPr lang="hu-HU" sz="1300" b="1" dirty="0">
              <a:solidFill>
                <a:srgbClr val="4D7C85"/>
              </a:solidFill>
            </a:rPr>
            <a:t>huyên quyền bảo thủ</a:t>
          </a:r>
          <a:r>
            <a:rPr lang="en-US" sz="1300" b="1" dirty="0">
              <a:solidFill>
                <a:srgbClr val="4D7C85"/>
              </a:solidFill>
            </a:rPr>
            <a:t> (</a:t>
          </a:r>
          <a:r>
            <a:rPr lang="en-US" sz="1300" b="1" dirty="0" err="1">
              <a:solidFill>
                <a:srgbClr val="FF0000"/>
              </a:solidFill>
            </a:rPr>
            <a:t>CQbt</a:t>
          </a:r>
          <a:r>
            <a:rPr lang="en-US" sz="1300" b="1" dirty="0">
              <a:solidFill>
                <a:srgbClr val="4D7C85"/>
              </a:solidFill>
            </a:rPr>
            <a:t>)</a:t>
          </a:r>
          <a:endParaRPr lang="hu-HU" sz="1300" b="1" dirty="0">
            <a:solidFill>
              <a:srgbClr val="4D7C85"/>
            </a:solidFill>
          </a:endParaRP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63509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68031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72863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BA212822-8D8E-4DED-88A6-BAFDE55F2799}" type="presOf" srcId="{D75FEE30-628B-4BCD-B8C9-2BF3180BA3C0}" destId="{F9260225-45E3-4E83-A7B5-93BF7662486D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739F1A39-47BA-4BAE-86D1-66789FEA44A1}" type="presOf" srcId="{EA790760-0B03-448A-9F29-12DB28B7261E}" destId="{40A06F75-CF71-4FF0-9476-F881F10B4C59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6D202D70-5269-47ED-B50F-B04C4B3A54CB}" type="presOf" srcId="{83210F28-54C2-4E50-BA91-C30C7F5A925A}" destId="{0E6DB8B2-458A-4F73-AF77-E844E8685CD8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3F2C5EC2-7341-4DD8-A904-5521544C29D2}" type="presOf" srcId="{70972A96-F39F-4054-A5D9-CCAC350AB6EA}" destId="{6AFE05B7-991B-44DA-9843-39E3CC396A11}" srcOrd="0" destOrd="0" presId="urn:microsoft.com/office/officeart/2005/8/layout/pyramid2"/>
    <dgm:cxn modelId="{127EF6C5-9B6D-4DF0-B317-B79CEDB85834}" type="presOf" srcId="{94EAB1EC-7FE9-40F9-8691-7534F2D2D13B}" destId="{AA40EDB2-9616-491E-8997-90DC3C7C7F8E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7B0E68E9-D129-4D63-87EC-FF85483B2A4D}" type="presOf" srcId="{497908DE-4C30-428A-A555-3A6C2F4ADF7D}" destId="{C15E22B3-3295-4532-9D6A-325D45E50C1C}" srcOrd="0" destOrd="0" presId="urn:microsoft.com/office/officeart/2005/8/layout/pyramid2"/>
    <dgm:cxn modelId="{A2442EEB-9CAF-4A67-9508-A7AA734949CC}" type="presOf" srcId="{3CA4390E-8AEC-4EA2-A3EC-8DD042504D56}" destId="{585EDA03-E1D1-49E2-ABCC-D095A33C60CB}" srcOrd="0" destOrd="0" presId="urn:microsoft.com/office/officeart/2005/8/layout/pyramid2"/>
    <dgm:cxn modelId="{F1B53D0B-6C74-498E-B19F-2049606B355E}" type="presParOf" srcId="{F9260225-45E3-4E83-A7B5-93BF7662486D}" destId="{2CAB7AE0-F53F-477F-8596-08683A702DA4}" srcOrd="0" destOrd="0" presId="urn:microsoft.com/office/officeart/2005/8/layout/pyramid2"/>
    <dgm:cxn modelId="{0B40E22F-3551-498F-A9D6-E1CD6ABA2AB5}" type="presParOf" srcId="{F9260225-45E3-4E83-A7B5-93BF7662486D}" destId="{54982EDE-BA38-419C-8C90-E7DF88B50825}" srcOrd="1" destOrd="0" presId="urn:microsoft.com/office/officeart/2005/8/layout/pyramid2"/>
    <dgm:cxn modelId="{90C5D9B3-C8EF-4EA0-96D8-2FE2A42028DA}" type="presParOf" srcId="{54982EDE-BA38-419C-8C90-E7DF88B50825}" destId="{C15E22B3-3295-4532-9D6A-325D45E50C1C}" srcOrd="0" destOrd="0" presId="urn:microsoft.com/office/officeart/2005/8/layout/pyramid2"/>
    <dgm:cxn modelId="{6232F40A-BC07-4433-BC7C-49C2B7050C53}" type="presParOf" srcId="{54982EDE-BA38-419C-8C90-E7DF88B50825}" destId="{E349127E-BD40-4FFD-98F7-AE53232D3317}" srcOrd="1" destOrd="0" presId="urn:microsoft.com/office/officeart/2005/8/layout/pyramid2"/>
    <dgm:cxn modelId="{2FC4356C-E708-40A7-AF2E-6E8098062BFC}" type="presParOf" srcId="{54982EDE-BA38-419C-8C90-E7DF88B50825}" destId="{585EDA03-E1D1-49E2-ABCC-D095A33C60CB}" srcOrd="2" destOrd="0" presId="urn:microsoft.com/office/officeart/2005/8/layout/pyramid2"/>
    <dgm:cxn modelId="{AA72EE60-648A-4E2A-8CB7-4D42D1ECE579}" type="presParOf" srcId="{54982EDE-BA38-419C-8C90-E7DF88B50825}" destId="{689CAA53-9D6E-44E6-B0D8-615A6D07FB5B}" srcOrd="3" destOrd="0" presId="urn:microsoft.com/office/officeart/2005/8/layout/pyramid2"/>
    <dgm:cxn modelId="{5E114F81-2BFE-4AA0-9F86-543BCF4A096C}" type="presParOf" srcId="{54982EDE-BA38-419C-8C90-E7DF88B50825}" destId="{AA40EDB2-9616-491E-8997-90DC3C7C7F8E}" srcOrd="4" destOrd="0" presId="urn:microsoft.com/office/officeart/2005/8/layout/pyramid2"/>
    <dgm:cxn modelId="{A600ED82-2885-46D5-9F17-9681D4606691}" type="presParOf" srcId="{54982EDE-BA38-419C-8C90-E7DF88B50825}" destId="{9055E23A-F0BC-4AAF-9FF4-F780F02DFD21}" srcOrd="5" destOrd="0" presId="urn:microsoft.com/office/officeart/2005/8/layout/pyramid2"/>
    <dgm:cxn modelId="{C9EAEF20-40E6-408D-B2AF-F3B6BE729F62}" type="presParOf" srcId="{54982EDE-BA38-419C-8C90-E7DF88B50825}" destId="{6AFE05B7-991B-44DA-9843-39E3CC396A11}" srcOrd="6" destOrd="0" presId="urn:microsoft.com/office/officeart/2005/8/layout/pyramid2"/>
    <dgm:cxn modelId="{360DE61C-8591-451E-85D4-CCA8AAB216AF}" type="presParOf" srcId="{54982EDE-BA38-419C-8C90-E7DF88B50825}" destId="{B370853F-B4C8-494E-B10D-01EDE232E07B}" srcOrd="7" destOrd="0" presId="urn:microsoft.com/office/officeart/2005/8/layout/pyramid2"/>
    <dgm:cxn modelId="{1740089F-094C-47B1-B64F-26A58E7EF7DC}" type="presParOf" srcId="{54982EDE-BA38-419C-8C90-E7DF88B50825}" destId="{40A06F75-CF71-4FF0-9476-F881F10B4C59}" srcOrd="8" destOrd="0" presId="urn:microsoft.com/office/officeart/2005/8/layout/pyramid2"/>
    <dgm:cxn modelId="{D53323BC-6064-4873-B104-33FEE5E8385C}" type="presParOf" srcId="{54982EDE-BA38-419C-8C90-E7DF88B50825}" destId="{D5AAC021-0B13-4F18-8DC6-1FA6845FB348}" srcOrd="9" destOrd="0" presId="urn:microsoft.com/office/officeart/2005/8/layout/pyramid2"/>
    <dgm:cxn modelId="{27D84F15-AC0E-4045-A769-60B2E7C88652}" type="presParOf" srcId="{54982EDE-BA38-419C-8C90-E7DF88B50825}" destId="{0E6DB8B2-458A-4F73-AF77-E844E8685CD8}" srcOrd="10" destOrd="0" presId="urn:microsoft.com/office/officeart/2005/8/layout/pyramid2"/>
    <dgm:cxn modelId="{CECC336C-CE35-4F40-B1EE-2DA14FF8955C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4848660B-1AF0-403A-A5CF-7828A48CFB83}" type="presOf" srcId="{83210F28-54C2-4E50-BA91-C30C7F5A925A}" destId="{0E6DB8B2-458A-4F73-AF77-E844E8685CD8}" srcOrd="0" destOrd="0" presId="urn:microsoft.com/office/officeart/2005/8/layout/pyramid2"/>
    <dgm:cxn modelId="{594A922D-E9B3-43FE-91A6-A2AABB1E34B1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F2FFA171-54E3-490A-BDC2-76C9F2C254D3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0EF89281-CA6F-4709-A11D-8272B7C824A7}" type="presOf" srcId="{D75FEE30-628B-4BCD-B8C9-2BF3180BA3C0}" destId="{F9260225-45E3-4E83-A7B5-93BF7662486D}" srcOrd="0" destOrd="0" presId="urn:microsoft.com/office/officeart/2005/8/layout/pyramid2"/>
    <dgm:cxn modelId="{3B2F29B1-1143-4CF1-AF30-B3E23289489B}" type="presOf" srcId="{94EAB1EC-7FE9-40F9-8691-7534F2D2D13B}" destId="{AA40EDB2-9616-491E-8997-90DC3C7C7F8E}" srcOrd="0" destOrd="0" presId="urn:microsoft.com/office/officeart/2005/8/layout/pyramid2"/>
    <dgm:cxn modelId="{8D8EF0C3-A14A-49A9-801F-3F31EF9E6B90}" type="presOf" srcId="{497908DE-4C30-428A-A555-3A6C2F4ADF7D}" destId="{C15E22B3-3295-4532-9D6A-325D45E50C1C}" srcOrd="0" destOrd="0" presId="urn:microsoft.com/office/officeart/2005/8/layout/pyramid2"/>
    <dgm:cxn modelId="{C9576CD0-384A-4FD3-86BB-47C54C273586}" type="presOf" srcId="{EA790760-0B03-448A-9F29-12DB28B7261E}" destId="{40A06F75-CF71-4FF0-9476-F881F10B4C59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B85E4A7E-44FE-455A-9A04-F9C86CE96C4B}" type="presParOf" srcId="{F9260225-45E3-4E83-A7B5-93BF7662486D}" destId="{2CAB7AE0-F53F-477F-8596-08683A702DA4}" srcOrd="0" destOrd="0" presId="urn:microsoft.com/office/officeart/2005/8/layout/pyramid2"/>
    <dgm:cxn modelId="{FD79D08A-7153-44BB-A0F0-15ECBC7DB915}" type="presParOf" srcId="{F9260225-45E3-4E83-A7B5-93BF7662486D}" destId="{54982EDE-BA38-419C-8C90-E7DF88B50825}" srcOrd="1" destOrd="0" presId="urn:microsoft.com/office/officeart/2005/8/layout/pyramid2"/>
    <dgm:cxn modelId="{EA6044E9-F1CF-4322-A52B-661574990D06}" type="presParOf" srcId="{54982EDE-BA38-419C-8C90-E7DF88B50825}" destId="{C15E22B3-3295-4532-9D6A-325D45E50C1C}" srcOrd="0" destOrd="0" presId="urn:microsoft.com/office/officeart/2005/8/layout/pyramid2"/>
    <dgm:cxn modelId="{9CC40E2A-B9F3-4E25-A21A-25693FE47840}" type="presParOf" srcId="{54982EDE-BA38-419C-8C90-E7DF88B50825}" destId="{E349127E-BD40-4FFD-98F7-AE53232D3317}" srcOrd="1" destOrd="0" presId="urn:microsoft.com/office/officeart/2005/8/layout/pyramid2"/>
    <dgm:cxn modelId="{D7852A98-64F1-4D30-9EC8-465D69ADD7EB}" type="presParOf" srcId="{54982EDE-BA38-419C-8C90-E7DF88B50825}" destId="{585EDA03-E1D1-49E2-ABCC-D095A33C60CB}" srcOrd="2" destOrd="0" presId="urn:microsoft.com/office/officeart/2005/8/layout/pyramid2"/>
    <dgm:cxn modelId="{B9E67EE8-153B-4E23-B889-B2424F843574}" type="presParOf" srcId="{54982EDE-BA38-419C-8C90-E7DF88B50825}" destId="{689CAA53-9D6E-44E6-B0D8-615A6D07FB5B}" srcOrd="3" destOrd="0" presId="urn:microsoft.com/office/officeart/2005/8/layout/pyramid2"/>
    <dgm:cxn modelId="{4029B801-051E-47F3-8228-505EEC629781}" type="presParOf" srcId="{54982EDE-BA38-419C-8C90-E7DF88B50825}" destId="{AA40EDB2-9616-491E-8997-90DC3C7C7F8E}" srcOrd="4" destOrd="0" presId="urn:microsoft.com/office/officeart/2005/8/layout/pyramid2"/>
    <dgm:cxn modelId="{3B857227-468F-4453-85BF-3CF656E79934}" type="presParOf" srcId="{54982EDE-BA38-419C-8C90-E7DF88B50825}" destId="{9055E23A-F0BC-4AAF-9FF4-F780F02DFD21}" srcOrd="5" destOrd="0" presId="urn:microsoft.com/office/officeart/2005/8/layout/pyramid2"/>
    <dgm:cxn modelId="{20F90977-B756-42CD-B095-48062C84666E}" type="presParOf" srcId="{54982EDE-BA38-419C-8C90-E7DF88B50825}" destId="{6AFE05B7-991B-44DA-9843-39E3CC396A11}" srcOrd="6" destOrd="0" presId="urn:microsoft.com/office/officeart/2005/8/layout/pyramid2"/>
    <dgm:cxn modelId="{6ED5AA1A-66A2-46A7-806A-652EEDA80901}" type="presParOf" srcId="{54982EDE-BA38-419C-8C90-E7DF88B50825}" destId="{B370853F-B4C8-494E-B10D-01EDE232E07B}" srcOrd="7" destOrd="0" presId="urn:microsoft.com/office/officeart/2005/8/layout/pyramid2"/>
    <dgm:cxn modelId="{76AF552C-F17E-400A-82AE-7C4708EBDAC4}" type="presParOf" srcId="{54982EDE-BA38-419C-8C90-E7DF88B50825}" destId="{40A06F75-CF71-4FF0-9476-F881F10B4C59}" srcOrd="8" destOrd="0" presId="urn:microsoft.com/office/officeart/2005/8/layout/pyramid2"/>
    <dgm:cxn modelId="{C440EE09-0391-48FA-90BB-503A79A29ACB}" type="presParOf" srcId="{54982EDE-BA38-419C-8C90-E7DF88B50825}" destId="{D5AAC021-0B13-4F18-8DC6-1FA6845FB348}" srcOrd="9" destOrd="0" presId="urn:microsoft.com/office/officeart/2005/8/layout/pyramid2"/>
    <dgm:cxn modelId="{1DCEF066-854A-48A5-9569-74F5EF3FBB42}" type="presParOf" srcId="{54982EDE-BA38-419C-8C90-E7DF88B50825}" destId="{0E6DB8B2-458A-4F73-AF77-E844E8685CD8}" srcOrd="10" destOrd="0" presId="urn:microsoft.com/office/officeart/2005/8/layout/pyramid2"/>
    <dgm:cxn modelId="{03DBD184-B39A-4B26-9B1C-EE6D59938833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D4ED0C05-5BBE-47D7-A021-44D19DF46499}" type="presOf" srcId="{83210F28-54C2-4E50-BA91-C30C7F5A925A}" destId="{0E6DB8B2-458A-4F73-AF77-E844E8685CD8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B177CB4C-D09F-45F7-B871-6A0351A5289F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E847E8AD-436E-44AB-93EA-BF56BCDC636F}" type="presOf" srcId="{94EAB1EC-7FE9-40F9-8691-7534F2D2D13B}" destId="{AA40EDB2-9616-491E-8997-90DC3C7C7F8E}" srcOrd="0" destOrd="0" presId="urn:microsoft.com/office/officeart/2005/8/layout/pyramid2"/>
    <dgm:cxn modelId="{C73315C1-F513-4C65-90C2-A72D6BA1A1AA}" type="presOf" srcId="{3CA4390E-8AEC-4EA2-A3EC-8DD042504D56}" destId="{585EDA03-E1D1-49E2-ABCC-D095A33C60CB}" srcOrd="0" destOrd="0" presId="urn:microsoft.com/office/officeart/2005/8/layout/pyramid2"/>
    <dgm:cxn modelId="{19A48CC7-E48A-48EC-9E67-D05D8EA75977}" type="presOf" srcId="{D75FEE30-628B-4BCD-B8C9-2BF3180BA3C0}" destId="{F9260225-45E3-4E83-A7B5-93BF7662486D}" srcOrd="0" destOrd="0" presId="urn:microsoft.com/office/officeart/2005/8/layout/pyramid2"/>
    <dgm:cxn modelId="{EC83FFCB-1258-44C5-96E5-6A0ABEC062EF}" type="presOf" srcId="{EA790760-0B03-448A-9F29-12DB28B7261E}" destId="{40A06F75-CF71-4FF0-9476-F881F10B4C59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CDB5B8F9-1365-4F90-8E5B-B794523E1931}" type="presOf" srcId="{497908DE-4C30-428A-A555-3A6C2F4ADF7D}" destId="{C15E22B3-3295-4532-9D6A-325D45E50C1C}" srcOrd="0" destOrd="0" presId="urn:microsoft.com/office/officeart/2005/8/layout/pyramid2"/>
    <dgm:cxn modelId="{95D2122B-A9A6-4411-9C55-3EA1805B383F}" type="presParOf" srcId="{F9260225-45E3-4E83-A7B5-93BF7662486D}" destId="{2CAB7AE0-F53F-477F-8596-08683A702DA4}" srcOrd="0" destOrd="0" presId="urn:microsoft.com/office/officeart/2005/8/layout/pyramid2"/>
    <dgm:cxn modelId="{48150AD8-2B5D-45CA-A93F-4BE6C90E1062}" type="presParOf" srcId="{F9260225-45E3-4E83-A7B5-93BF7662486D}" destId="{54982EDE-BA38-419C-8C90-E7DF88B50825}" srcOrd="1" destOrd="0" presId="urn:microsoft.com/office/officeart/2005/8/layout/pyramid2"/>
    <dgm:cxn modelId="{E49981DB-E880-4D68-B4A0-18CC4EA73E6F}" type="presParOf" srcId="{54982EDE-BA38-419C-8C90-E7DF88B50825}" destId="{C15E22B3-3295-4532-9D6A-325D45E50C1C}" srcOrd="0" destOrd="0" presId="urn:microsoft.com/office/officeart/2005/8/layout/pyramid2"/>
    <dgm:cxn modelId="{E3FD6D43-B59B-4B71-ABD7-AB8D7CD40973}" type="presParOf" srcId="{54982EDE-BA38-419C-8C90-E7DF88B50825}" destId="{E349127E-BD40-4FFD-98F7-AE53232D3317}" srcOrd="1" destOrd="0" presId="urn:microsoft.com/office/officeart/2005/8/layout/pyramid2"/>
    <dgm:cxn modelId="{1A0A5C68-ED97-47A8-8CCF-80545019ED87}" type="presParOf" srcId="{54982EDE-BA38-419C-8C90-E7DF88B50825}" destId="{585EDA03-E1D1-49E2-ABCC-D095A33C60CB}" srcOrd="2" destOrd="0" presId="urn:microsoft.com/office/officeart/2005/8/layout/pyramid2"/>
    <dgm:cxn modelId="{FC5DD1BE-C8DF-4B33-BDE4-C44B4AC08AAA}" type="presParOf" srcId="{54982EDE-BA38-419C-8C90-E7DF88B50825}" destId="{689CAA53-9D6E-44E6-B0D8-615A6D07FB5B}" srcOrd="3" destOrd="0" presId="urn:microsoft.com/office/officeart/2005/8/layout/pyramid2"/>
    <dgm:cxn modelId="{D5F430CE-1577-4FD4-9ACB-9220DEC33B9C}" type="presParOf" srcId="{54982EDE-BA38-419C-8C90-E7DF88B50825}" destId="{AA40EDB2-9616-491E-8997-90DC3C7C7F8E}" srcOrd="4" destOrd="0" presId="urn:microsoft.com/office/officeart/2005/8/layout/pyramid2"/>
    <dgm:cxn modelId="{A2244A0F-BC37-4BBF-BA6A-6BB512587B8D}" type="presParOf" srcId="{54982EDE-BA38-419C-8C90-E7DF88B50825}" destId="{9055E23A-F0BC-4AAF-9FF4-F780F02DFD21}" srcOrd="5" destOrd="0" presId="urn:microsoft.com/office/officeart/2005/8/layout/pyramid2"/>
    <dgm:cxn modelId="{6DD62906-0899-4FEA-B357-74A3B9E30514}" type="presParOf" srcId="{54982EDE-BA38-419C-8C90-E7DF88B50825}" destId="{6AFE05B7-991B-44DA-9843-39E3CC396A11}" srcOrd="6" destOrd="0" presId="urn:microsoft.com/office/officeart/2005/8/layout/pyramid2"/>
    <dgm:cxn modelId="{6ABDD42C-2034-4D46-A2FE-A67EBBF75E08}" type="presParOf" srcId="{54982EDE-BA38-419C-8C90-E7DF88B50825}" destId="{B370853F-B4C8-494E-B10D-01EDE232E07B}" srcOrd="7" destOrd="0" presId="urn:microsoft.com/office/officeart/2005/8/layout/pyramid2"/>
    <dgm:cxn modelId="{C932449F-F57F-4482-AB59-A979586213DB}" type="presParOf" srcId="{54982EDE-BA38-419C-8C90-E7DF88B50825}" destId="{40A06F75-CF71-4FF0-9476-F881F10B4C59}" srcOrd="8" destOrd="0" presId="urn:microsoft.com/office/officeart/2005/8/layout/pyramid2"/>
    <dgm:cxn modelId="{41479F4B-8503-4FCA-B95A-FFF150857EFB}" type="presParOf" srcId="{54982EDE-BA38-419C-8C90-E7DF88B50825}" destId="{D5AAC021-0B13-4F18-8DC6-1FA6845FB348}" srcOrd="9" destOrd="0" presId="urn:microsoft.com/office/officeart/2005/8/layout/pyramid2"/>
    <dgm:cxn modelId="{AC0766B4-46F3-4E5A-B75E-0B14AF97D340}" type="presParOf" srcId="{54982EDE-BA38-419C-8C90-E7DF88B50825}" destId="{0E6DB8B2-458A-4F73-AF77-E844E8685CD8}" srcOrd="10" destOrd="0" presId="urn:microsoft.com/office/officeart/2005/8/layout/pyramid2"/>
    <dgm:cxn modelId="{51DB4D70-E5D5-4FC7-91D3-02FC5CD450F7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95687" custScaleY="70680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24559" custLinFactNeighborX="-57707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440D9212-E5E2-4224-9EF1-5C7CB393D4E6}" type="presOf" srcId="{D75FEE30-628B-4BCD-B8C9-2BF3180BA3C0}" destId="{F9260225-45E3-4E83-A7B5-93BF7662486D}" srcOrd="0" destOrd="0" presId="urn:microsoft.com/office/officeart/2005/8/layout/pyramid2"/>
    <dgm:cxn modelId="{44229D1A-F4AE-48A0-856D-1AC7DCD3AE44}" type="presOf" srcId="{3CA4390E-8AEC-4EA2-A3EC-8DD042504D56}" destId="{585EDA03-E1D1-49E2-ABCC-D095A33C60CB}" srcOrd="0" destOrd="0" presId="urn:microsoft.com/office/officeart/2005/8/layout/pyramid2"/>
    <dgm:cxn modelId="{75730528-6988-46CB-BAA0-BB848201252F}" type="presOf" srcId="{94EAB1EC-7FE9-40F9-8691-7534F2D2D13B}" destId="{AA40EDB2-9616-491E-8997-90DC3C7C7F8E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C27D9547-1F01-484E-A5D9-0A59ABC7C478}" type="presOf" srcId="{EA790760-0B03-448A-9F29-12DB28B7261E}" destId="{40A06F75-CF71-4FF0-9476-F881F10B4C59}" srcOrd="0" destOrd="0" presId="urn:microsoft.com/office/officeart/2005/8/layout/pyramid2"/>
    <dgm:cxn modelId="{C0AC104D-A6FF-412A-807A-CC1304B8D5AA}" type="presOf" srcId="{497908DE-4C30-428A-A555-3A6C2F4ADF7D}" destId="{C15E22B3-3295-4532-9D6A-325D45E50C1C}" srcOrd="0" destOrd="0" presId="urn:microsoft.com/office/officeart/2005/8/layout/pyramid2"/>
    <dgm:cxn modelId="{DA697D52-B686-4975-BFF6-AF5E27F6A3F0}" type="presOf" srcId="{83210F28-54C2-4E50-BA91-C30C7F5A925A}" destId="{0E6DB8B2-458A-4F73-AF77-E844E8685CD8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A6A98C7A-3256-4A3F-A300-2DCEF273D361}" type="presOf" srcId="{70972A96-F39F-4054-A5D9-CCAC350AB6EA}" destId="{6AFE05B7-991B-44DA-9843-39E3CC396A11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A35065F8-D6B5-4BA1-9C65-7F149EA90F6B}" type="presParOf" srcId="{F9260225-45E3-4E83-A7B5-93BF7662486D}" destId="{2CAB7AE0-F53F-477F-8596-08683A702DA4}" srcOrd="0" destOrd="0" presId="urn:microsoft.com/office/officeart/2005/8/layout/pyramid2"/>
    <dgm:cxn modelId="{703819D0-2D00-4BD4-881B-697B8BBABC26}" type="presParOf" srcId="{F9260225-45E3-4E83-A7B5-93BF7662486D}" destId="{54982EDE-BA38-419C-8C90-E7DF88B50825}" srcOrd="1" destOrd="0" presId="urn:microsoft.com/office/officeart/2005/8/layout/pyramid2"/>
    <dgm:cxn modelId="{C674F2AE-32EE-4B05-A969-2E51921FEE05}" type="presParOf" srcId="{54982EDE-BA38-419C-8C90-E7DF88B50825}" destId="{C15E22B3-3295-4532-9D6A-325D45E50C1C}" srcOrd="0" destOrd="0" presId="urn:microsoft.com/office/officeart/2005/8/layout/pyramid2"/>
    <dgm:cxn modelId="{CEDDEB04-5D39-4677-84A1-4848F1024C9D}" type="presParOf" srcId="{54982EDE-BA38-419C-8C90-E7DF88B50825}" destId="{E349127E-BD40-4FFD-98F7-AE53232D3317}" srcOrd="1" destOrd="0" presId="urn:microsoft.com/office/officeart/2005/8/layout/pyramid2"/>
    <dgm:cxn modelId="{7A61AE3C-D6C2-4143-B581-679888DA42E2}" type="presParOf" srcId="{54982EDE-BA38-419C-8C90-E7DF88B50825}" destId="{585EDA03-E1D1-49E2-ABCC-D095A33C60CB}" srcOrd="2" destOrd="0" presId="urn:microsoft.com/office/officeart/2005/8/layout/pyramid2"/>
    <dgm:cxn modelId="{8F9BA81E-BB33-433D-BF30-1DAE42E35FD2}" type="presParOf" srcId="{54982EDE-BA38-419C-8C90-E7DF88B50825}" destId="{689CAA53-9D6E-44E6-B0D8-615A6D07FB5B}" srcOrd="3" destOrd="0" presId="urn:microsoft.com/office/officeart/2005/8/layout/pyramid2"/>
    <dgm:cxn modelId="{021AFA6B-9368-4F98-9030-FA99B0D30649}" type="presParOf" srcId="{54982EDE-BA38-419C-8C90-E7DF88B50825}" destId="{AA40EDB2-9616-491E-8997-90DC3C7C7F8E}" srcOrd="4" destOrd="0" presId="urn:microsoft.com/office/officeart/2005/8/layout/pyramid2"/>
    <dgm:cxn modelId="{8C640175-DF83-4AFF-A7BA-64F0B44B745C}" type="presParOf" srcId="{54982EDE-BA38-419C-8C90-E7DF88B50825}" destId="{9055E23A-F0BC-4AAF-9FF4-F780F02DFD21}" srcOrd="5" destOrd="0" presId="urn:microsoft.com/office/officeart/2005/8/layout/pyramid2"/>
    <dgm:cxn modelId="{AE80C782-08BE-41B8-AF95-FAF9A6D0200E}" type="presParOf" srcId="{54982EDE-BA38-419C-8C90-E7DF88B50825}" destId="{6AFE05B7-991B-44DA-9843-39E3CC396A11}" srcOrd="6" destOrd="0" presId="urn:microsoft.com/office/officeart/2005/8/layout/pyramid2"/>
    <dgm:cxn modelId="{E9AE79DA-6C09-4B3C-8C8F-BE603C303399}" type="presParOf" srcId="{54982EDE-BA38-419C-8C90-E7DF88B50825}" destId="{B370853F-B4C8-494E-B10D-01EDE232E07B}" srcOrd="7" destOrd="0" presId="urn:microsoft.com/office/officeart/2005/8/layout/pyramid2"/>
    <dgm:cxn modelId="{FD4FAF02-FC9F-49B6-B3D8-EFCC31EECBEB}" type="presParOf" srcId="{54982EDE-BA38-419C-8C90-E7DF88B50825}" destId="{40A06F75-CF71-4FF0-9476-F881F10B4C59}" srcOrd="8" destOrd="0" presId="urn:microsoft.com/office/officeart/2005/8/layout/pyramid2"/>
    <dgm:cxn modelId="{7CFEDC93-318F-4CDF-9558-B261A831D91C}" type="presParOf" srcId="{54982EDE-BA38-419C-8C90-E7DF88B50825}" destId="{D5AAC021-0B13-4F18-8DC6-1FA6845FB348}" srcOrd="9" destOrd="0" presId="urn:microsoft.com/office/officeart/2005/8/layout/pyramid2"/>
    <dgm:cxn modelId="{2A4C702A-14B4-4ED2-81CE-9EBE3B8ECDAA}" type="presParOf" srcId="{54982EDE-BA38-419C-8C90-E7DF88B50825}" destId="{0E6DB8B2-458A-4F73-AF77-E844E8685CD8}" srcOrd="10" destOrd="0" presId="urn:microsoft.com/office/officeart/2005/8/layout/pyramid2"/>
    <dgm:cxn modelId="{56FA7B5C-1219-4959-A1E6-1C5D3C5FA494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19019" custLinFactNeighborX="-27748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6AD92555-79C1-4153-8105-02B50882E695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6B9F685A-5FE1-4E77-820F-5E16A9B97BC6}" type="presOf" srcId="{EA790760-0B03-448A-9F29-12DB28B7261E}" destId="{40A06F75-CF71-4FF0-9476-F881F10B4C59}" srcOrd="0" destOrd="0" presId="urn:microsoft.com/office/officeart/2005/8/layout/pyramid2"/>
    <dgm:cxn modelId="{A68EE086-5733-48E6-9FBB-98047A5F26BB}" type="presOf" srcId="{497908DE-4C30-428A-A555-3A6C2F4ADF7D}" destId="{C15E22B3-3295-4532-9D6A-325D45E50C1C}" srcOrd="0" destOrd="0" presId="urn:microsoft.com/office/officeart/2005/8/layout/pyramid2"/>
    <dgm:cxn modelId="{BC0E86D1-5412-4D48-AE5B-2DADF074E4B8}" type="presOf" srcId="{D75FEE30-628B-4BCD-B8C9-2BF3180BA3C0}" destId="{F9260225-45E3-4E83-A7B5-93BF7662486D}" srcOrd="0" destOrd="0" presId="urn:microsoft.com/office/officeart/2005/8/layout/pyramid2"/>
    <dgm:cxn modelId="{2F516DDC-F79B-4452-9C15-7A37265640D2}" type="presOf" srcId="{3CA4390E-8AEC-4EA2-A3EC-8DD042504D56}" destId="{585EDA03-E1D1-49E2-ABCC-D095A33C60CB}" srcOrd="0" destOrd="0" presId="urn:microsoft.com/office/officeart/2005/8/layout/pyramid2"/>
    <dgm:cxn modelId="{297C1DE2-6566-40E6-AEED-9335778BAADC}" type="presOf" srcId="{83210F28-54C2-4E50-BA91-C30C7F5A925A}" destId="{0E6DB8B2-458A-4F73-AF77-E844E8685CD8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9B0896FC-8724-4728-9BD6-01304E86E3BD}" type="presOf" srcId="{94EAB1EC-7FE9-40F9-8691-7534F2D2D13B}" destId="{AA40EDB2-9616-491E-8997-90DC3C7C7F8E}" srcOrd="0" destOrd="0" presId="urn:microsoft.com/office/officeart/2005/8/layout/pyramid2"/>
    <dgm:cxn modelId="{00B57B8F-7B34-47D5-AB8C-B0048F8181CE}" type="presParOf" srcId="{F9260225-45E3-4E83-A7B5-93BF7662486D}" destId="{2CAB7AE0-F53F-477F-8596-08683A702DA4}" srcOrd="0" destOrd="0" presId="urn:microsoft.com/office/officeart/2005/8/layout/pyramid2"/>
    <dgm:cxn modelId="{788353F9-257D-49F8-9F7E-6F99F686D4D4}" type="presParOf" srcId="{F9260225-45E3-4E83-A7B5-93BF7662486D}" destId="{54982EDE-BA38-419C-8C90-E7DF88B50825}" srcOrd="1" destOrd="0" presId="urn:microsoft.com/office/officeart/2005/8/layout/pyramid2"/>
    <dgm:cxn modelId="{292DA1BF-D845-4104-BD0C-F939C2B45EB7}" type="presParOf" srcId="{54982EDE-BA38-419C-8C90-E7DF88B50825}" destId="{C15E22B3-3295-4532-9D6A-325D45E50C1C}" srcOrd="0" destOrd="0" presId="urn:microsoft.com/office/officeart/2005/8/layout/pyramid2"/>
    <dgm:cxn modelId="{EF62CACE-E66D-462B-A05B-C33A0BD09389}" type="presParOf" srcId="{54982EDE-BA38-419C-8C90-E7DF88B50825}" destId="{E349127E-BD40-4FFD-98F7-AE53232D3317}" srcOrd="1" destOrd="0" presId="urn:microsoft.com/office/officeart/2005/8/layout/pyramid2"/>
    <dgm:cxn modelId="{4A8AE75C-E25B-476B-8BA4-D94F38C74FAF}" type="presParOf" srcId="{54982EDE-BA38-419C-8C90-E7DF88B50825}" destId="{585EDA03-E1D1-49E2-ABCC-D095A33C60CB}" srcOrd="2" destOrd="0" presId="urn:microsoft.com/office/officeart/2005/8/layout/pyramid2"/>
    <dgm:cxn modelId="{6CB43216-70AC-46D3-8281-84FB3F263C64}" type="presParOf" srcId="{54982EDE-BA38-419C-8C90-E7DF88B50825}" destId="{689CAA53-9D6E-44E6-B0D8-615A6D07FB5B}" srcOrd="3" destOrd="0" presId="urn:microsoft.com/office/officeart/2005/8/layout/pyramid2"/>
    <dgm:cxn modelId="{5F71D0EC-90F8-43CE-BB94-BA80CCA04D59}" type="presParOf" srcId="{54982EDE-BA38-419C-8C90-E7DF88B50825}" destId="{AA40EDB2-9616-491E-8997-90DC3C7C7F8E}" srcOrd="4" destOrd="0" presId="urn:microsoft.com/office/officeart/2005/8/layout/pyramid2"/>
    <dgm:cxn modelId="{4D50DEDD-D06A-4AC6-9993-3254D1AE7D97}" type="presParOf" srcId="{54982EDE-BA38-419C-8C90-E7DF88B50825}" destId="{9055E23A-F0BC-4AAF-9FF4-F780F02DFD21}" srcOrd="5" destOrd="0" presId="urn:microsoft.com/office/officeart/2005/8/layout/pyramid2"/>
    <dgm:cxn modelId="{920135E1-2F15-45C0-8930-B13C74F0A5FC}" type="presParOf" srcId="{54982EDE-BA38-419C-8C90-E7DF88B50825}" destId="{6AFE05B7-991B-44DA-9843-39E3CC396A11}" srcOrd="6" destOrd="0" presId="urn:microsoft.com/office/officeart/2005/8/layout/pyramid2"/>
    <dgm:cxn modelId="{5F4161C2-F8D1-4837-8314-42F49D0D9EF9}" type="presParOf" srcId="{54982EDE-BA38-419C-8C90-E7DF88B50825}" destId="{B370853F-B4C8-494E-B10D-01EDE232E07B}" srcOrd="7" destOrd="0" presId="urn:microsoft.com/office/officeart/2005/8/layout/pyramid2"/>
    <dgm:cxn modelId="{4E811764-37C3-4DB4-8E28-27CE04D3E63E}" type="presParOf" srcId="{54982EDE-BA38-419C-8C90-E7DF88B50825}" destId="{40A06F75-CF71-4FF0-9476-F881F10B4C59}" srcOrd="8" destOrd="0" presId="urn:microsoft.com/office/officeart/2005/8/layout/pyramid2"/>
    <dgm:cxn modelId="{01AF3C6A-9171-4A4F-820F-5FC988AFCE72}" type="presParOf" srcId="{54982EDE-BA38-419C-8C90-E7DF88B50825}" destId="{D5AAC021-0B13-4F18-8DC6-1FA6845FB348}" srcOrd="9" destOrd="0" presId="urn:microsoft.com/office/officeart/2005/8/layout/pyramid2"/>
    <dgm:cxn modelId="{FF9683D9-A12B-4937-85E9-11884A3CF0BD}" type="presParOf" srcId="{54982EDE-BA38-419C-8C90-E7DF88B50825}" destId="{0E6DB8B2-458A-4F73-AF77-E844E8685CD8}" srcOrd="10" destOrd="0" presId="urn:microsoft.com/office/officeart/2005/8/layout/pyramid2"/>
    <dgm:cxn modelId="{0A23203C-98D4-4F22-AE11-8F23BA5EC975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NeighborX="35867" custLinFactNeighborY="30405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13586" custLinFactY="-32405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6AD92555-79C1-4153-8105-02B50882E695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6B9F685A-5FE1-4E77-820F-5E16A9B97BC6}" type="presOf" srcId="{EA790760-0B03-448A-9F29-12DB28B7261E}" destId="{40A06F75-CF71-4FF0-9476-F881F10B4C59}" srcOrd="0" destOrd="0" presId="urn:microsoft.com/office/officeart/2005/8/layout/pyramid2"/>
    <dgm:cxn modelId="{A68EE086-5733-48E6-9FBB-98047A5F26BB}" type="presOf" srcId="{497908DE-4C30-428A-A555-3A6C2F4ADF7D}" destId="{C15E22B3-3295-4532-9D6A-325D45E50C1C}" srcOrd="0" destOrd="0" presId="urn:microsoft.com/office/officeart/2005/8/layout/pyramid2"/>
    <dgm:cxn modelId="{BC0E86D1-5412-4D48-AE5B-2DADF074E4B8}" type="presOf" srcId="{D75FEE30-628B-4BCD-B8C9-2BF3180BA3C0}" destId="{F9260225-45E3-4E83-A7B5-93BF7662486D}" srcOrd="0" destOrd="0" presId="urn:microsoft.com/office/officeart/2005/8/layout/pyramid2"/>
    <dgm:cxn modelId="{2F516DDC-F79B-4452-9C15-7A37265640D2}" type="presOf" srcId="{3CA4390E-8AEC-4EA2-A3EC-8DD042504D56}" destId="{585EDA03-E1D1-49E2-ABCC-D095A33C60CB}" srcOrd="0" destOrd="0" presId="urn:microsoft.com/office/officeart/2005/8/layout/pyramid2"/>
    <dgm:cxn modelId="{297C1DE2-6566-40E6-AEED-9335778BAADC}" type="presOf" srcId="{83210F28-54C2-4E50-BA91-C30C7F5A925A}" destId="{0E6DB8B2-458A-4F73-AF77-E844E8685CD8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9B0896FC-8724-4728-9BD6-01304E86E3BD}" type="presOf" srcId="{94EAB1EC-7FE9-40F9-8691-7534F2D2D13B}" destId="{AA40EDB2-9616-491E-8997-90DC3C7C7F8E}" srcOrd="0" destOrd="0" presId="urn:microsoft.com/office/officeart/2005/8/layout/pyramid2"/>
    <dgm:cxn modelId="{00B57B8F-7B34-47D5-AB8C-B0048F8181CE}" type="presParOf" srcId="{F9260225-45E3-4E83-A7B5-93BF7662486D}" destId="{2CAB7AE0-F53F-477F-8596-08683A702DA4}" srcOrd="0" destOrd="0" presId="urn:microsoft.com/office/officeart/2005/8/layout/pyramid2"/>
    <dgm:cxn modelId="{788353F9-257D-49F8-9F7E-6F99F686D4D4}" type="presParOf" srcId="{F9260225-45E3-4E83-A7B5-93BF7662486D}" destId="{54982EDE-BA38-419C-8C90-E7DF88B50825}" srcOrd="1" destOrd="0" presId="urn:microsoft.com/office/officeart/2005/8/layout/pyramid2"/>
    <dgm:cxn modelId="{292DA1BF-D845-4104-BD0C-F939C2B45EB7}" type="presParOf" srcId="{54982EDE-BA38-419C-8C90-E7DF88B50825}" destId="{C15E22B3-3295-4532-9D6A-325D45E50C1C}" srcOrd="0" destOrd="0" presId="urn:microsoft.com/office/officeart/2005/8/layout/pyramid2"/>
    <dgm:cxn modelId="{EF62CACE-E66D-462B-A05B-C33A0BD09389}" type="presParOf" srcId="{54982EDE-BA38-419C-8C90-E7DF88B50825}" destId="{E349127E-BD40-4FFD-98F7-AE53232D3317}" srcOrd="1" destOrd="0" presId="urn:microsoft.com/office/officeart/2005/8/layout/pyramid2"/>
    <dgm:cxn modelId="{4A8AE75C-E25B-476B-8BA4-D94F38C74FAF}" type="presParOf" srcId="{54982EDE-BA38-419C-8C90-E7DF88B50825}" destId="{585EDA03-E1D1-49E2-ABCC-D095A33C60CB}" srcOrd="2" destOrd="0" presId="urn:microsoft.com/office/officeart/2005/8/layout/pyramid2"/>
    <dgm:cxn modelId="{6CB43216-70AC-46D3-8281-84FB3F263C64}" type="presParOf" srcId="{54982EDE-BA38-419C-8C90-E7DF88B50825}" destId="{689CAA53-9D6E-44E6-B0D8-615A6D07FB5B}" srcOrd="3" destOrd="0" presId="urn:microsoft.com/office/officeart/2005/8/layout/pyramid2"/>
    <dgm:cxn modelId="{5F71D0EC-90F8-43CE-BB94-BA80CCA04D59}" type="presParOf" srcId="{54982EDE-BA38-419C-8C90-E7DF88B50825}" destId="{AA40EDB2-9616-491E-8997-90DC3C7C7F8E}" srcOrd="4" destOrd="0" presId="urn:microsoft.com/office/officeart/2005/8/layout/pyramid2"/>
    <dgm:cxn modelId="{4D50DEDD-D06A-4AC6-9993-3254D1AE7D97}" type="presParOf" srcId="{54982EDE-BA38-419C-8C90-E7DF88B50825}" destId="{9055E23A-F0BC-4AAF-9FF4-F780F02DFD21}" srcOrd="5" destOrd="0" presId="urn:microsoft.com/office/officeart/2005/8/layout/pyramid2"/>
    <dgm:cxn modelId="{920135E1-2F15-45C0-8930-B13C74F0A5FC}" type="presParOf" srcId="{54982EDE-BA38-419C-8C90-E7DF88B50825}" destId="{6AFE05B7-991B-44DA-9843-39E3CC396A11}" srcOrd="6" destOrd="0" presId="urn:microsoft.com/office/officeart/2005/8/layout/pyramid2"/>
    <dgm:cxn modelId="{5F4161C2-F8D1-4837-8314-42F49D0D9EF9}" type="presParOf" srcId="{54982EDE-BA38-419C-8C90-E7DF88B50825}" destId="{B370853F-B4C8-494E-B10D-01EDE232E07B}" srcOrd="7" destOrd="0" presId="urn:microsoft.com/office/officeart/2005/8/layout/pyramid2"/>
    <dgm:cxn modelId="{4E811764-37C3-4DB4-8E28-27CE04D3E63E}" type="presParOf" srcId="{54982EDE-BA38-419C-8C90-E7DF88B50825}" destId="{40A06F75-CF71-4FF0-9476-F881F10B4C59}" srcOrd="8" destOrd="0" presId="urn:microsoft.com/office/officeart/2005/8/layout/pyramid2"/>
    <dgm:cxn modelId="{01AF3C6A-9171-4A4F-820F-5FC988AFCE72}" type="presParOf" srcId="{54982EDE-BA38-419C-8C90-E7DF88B50825}" destId="{D5AAC021-0B13-4F18-8DC6-1FA6845FB348}" srcOrd="9" destOrd="0" presId="urn:microsoft.com/office/officeart/2005/8/layout/pyramid2"/>
    <dgm:cxn modelId="{FF9683D9-A12B-4937-85E9-11884A3CF0BD}" type="presParOf" srcId="{54982EDE-BA38-419C-8C90-E7DF88B50825}" destId="{0E6DB8B2-458A-4F73-AF77-E844E8685CD8}" srcOrd="10" destOrd="0" presId="urn:microsoft.com/office/officeart/2005/8/layout/pyramid2"/>
    <dgm:cxn modelId="{0A23203C-98D4-4F22-AE11-8F23BA5EC975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0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000" b="1" dirty="0">
              <a:solidFill>
                <a:srgbClr val="4D7C85"/>
              </a:solidFill>
            </a:rPr>
            <a:t>chuyên quyền bảo trợ</a:t>
          </a:r>
          <a:endParaRPr lang="hu-HU" sz="10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000" b="1" dirty="0">
              <a:solidFill>
                <a:srgbClr val="4D7C85"/>
              </a:solidFill>
            </a:rPr>
            <a:t>Độc tài khai thác thị trường</a:t>
          </a:r>
          <a:endParaRPr lang="hu-HU" sz="10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000" b="1" dirty="0">
              <a:solidFill>
                <a:srgbClr val="4D7C85"/>
              </a:solidFill>
            </a:rPr>
            <a:t>Dân chủ bảo trợ</a:t>
          </a:r>
          <a:endParaRPr lang="hu-HU" sz="10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0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0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76792" custScaleY="52679" custLinFactNeighborX="6807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4758" custScaleY="37620" custLinFactY="10911" custLinFactNeighborX="46962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1948" custScaleY="34224" custLinFactX="-25319" custLinFactY="-13485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19216" custLinFactNeighborX="-39528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3032" custLinFactNeighborX="-38901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59352" custScaleY="35761" custLinFactY="-59647" custLinFactNeighborX="2791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60030" custScaleY="33560" custLinFactX="-9306" custLinFactY="-100000" custLinFactNeighborX="-100000" custLinFactNeighborY="-16315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86C38C02-4357-4F51-905A-6F1FCF50C1F0}" type="presOf" srcId="{83210F28-54C2-4E50-BA91-C30C7F5A925A}" destId="{0E6DB8B2-458A-4F73-AF77-E844E8685CD8}" srcOrd="0" destOrd="0" presId="urn:microsoft.com/office/officeart/2005/8/layout/pyramid2"/>
    <dgm:cxn modelId="{DD25971F-EC31-4AE1-A2DC-FD590B1EF5A8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2050A770-A6E6-4A1F-B03E-951B9BAA03A0}" type="presOf" srcId="{70972A96-F39F-4054-A5D9-CCAC350AB6EA}" destId="{6AFE05B7-991B-44DA-9843-39E3CC396A11}" srcOrd="0" destOrd="0" presId="urn:microsoft.com/office/officeart/2005/8/layout/pyramid2"/>
    <dgm:cxn modelId="{5BD21554-6AAA-4EA1-8EED-B05FEBC78E3E}" type="presOf" srcId="{94EAB1EC-7FE9-40F9-8691-7534F2D2D13B}" destId="{AA40EDB2-9616-491E-8997-90DC3C7C7F8E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ED9CCF8E-1839-4F79-B3B2-B21C13E39266}" type="presOf" srcId="{EA790760-0B03-448A-9F29-12DB28B7261E}" destId="{40A06F75-CF71-4FF0-9476-F881F10B4C59}" srcOrd="0" destOrd="0" presId="urn:microsoft.com/office/officeart/2005/8/layout/pyramid2"/>
    <dgm:cxn modelId="{EF0EE1C2-0143-44A2-8D69-9346E7404992}" type="presOf" srcId="{497908DE-4C30-428A-A555-3A6C2F4ADF7D}" destId="{C15E22B3-3295-4532-9D6A-325D45E50C1C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4D15B7F6-7129-44E4-8990-83A84D00537A}" type="presOf" srcId="{D75FEE30-628B-4BCD-B8C9-2BF3180BA3C0}" destId="{F9260225-45E3-4E83-A7B5-93BF7662486D}" srcOrd="0" destOrd="0" presId="urn:microsoft.com/office/officeart/2005/8/layout/pyramid2"/>
    <dgm:cxn modelId="{53D9D222-659A-466D-A22B-49ECBEB5B8AA}" type="presParOf" srcId="{F9260225-45E3-4E83-A7B5-93BF7662486D}" destId="{2CAB7AE0-F53F-477F-8596-08683A702DA4}" srcOrd="0" destOrd="0" presId="urn:microsoft.com/office/officeart/2005/8/layout/pyramid2"/>
    <dgm:cxn modelId="{F3F00907-05E2-4CBB-9E65-A83ACC0F0E36}" type="presParOf" srcId="{F9260225-45E3-4E83-A7B5-93BF7662486D}" destId="{54982EDE-BA38-419C-8C90-E7DF88B50825}" srcOrd="1" destOrd="0" presId="urn:microsoft.com/office/officeart/2005/8/layout/pyramid2"/>
    <dgm:cxn modelId="{11FF3C97-6A2E-4320-BBFC-678D1CDCB089}" type="presParOf" srcId="{54982EDE-BA38-419C-8C90-E7DF88B50825}" destId="{C15E22B3-3295-4532-9D6A-325D45E50C1C}" srcOrd="0" destOrd="0" presId="urn:microsoft.com/office/officeart/2005/8/layout/pyramid2"/>
    <dgm:cxn modelId="{51AFA927-1522-483C-9269-D3937607206B}" type="presParOf" srcId="{54982EDE-BA38-419C-8C90-E7DF88B50825}" destId="{E349127E-BD40-4FFD-98F7-AE53232D3317}" srcOrd="1" destOrd="0" presId="urn:microsoft.com/office/officeart/2005/8/layout/pyramid2"/>
    <dgm:cxn modelId="{9D60FAC5-4A0E-4C2D-9B4E-2DA3A9D33A76}" type="presParOf" srcId="{54982EDE-BA38-419C-8C90-E7DF88B50825}" destId="{585EDA03-E1D1-49E2-ABCC-D095A33C60CB}" srcOrd="2" destOrd="0" presId="urn:microsoft.com/office/officeart/2005/8/layout/pyramid2"/>
    <dgm:cxn modelId="{234CFD93-81CF-4EF0-8E9C-920548C5E3BB}" type="presParOf" srcId="{54982EDE-BA38-419C-8C90-E7DF88B50825}" destId="{689CAA53-9D6E-44E6-B0D8-615A6D07FB5B}" srcOrd="3" destOrd="0" presId="urn:microsoft.com/office/officeart/2005/8/layout/pyramid2"/>
    <dgm:cxn modelId="{3E349DCD-2839-4F80-9E64-5DCE0D8D386B}" type="presParOf" srcId="{54982EDE-BA38-419C-8C90-E7DF88B50825}" destId="{AA40EDB2-9616-491E-8997-90DC3C7C7F8E}" srcOrd="4" destOrd="0" presId="urn:microsoft.com/office/officeart/2005/8/layout/pyramid2"/>
    <dgm:cxn modelId="{986346B6-E888-463B-B035-CF56FE14A5EC}" type="presParOf" srcId="{54982EDE-BA38-419C-8C90-E7DF88B50825}" destId="{9055E23A-F0BC-4AAF-9FF4-F780F02DFD21}" srcOrd="5" destOrd="0" presId="urn:microsoft.com/office/officeart/2005/8/layout/pyramid2"/>
    <dgm:cxn modelId="{9FA99898-EE2F-47C3-848D-0D55EF22C28C}" type="presParOf" srcId="{54982EDE-BA38-419C-8C90-E7DF88B50825}" destId="{6AFE05B7-991B-44DA-9843-39E3CC396A11}" srcOrd="6" destOrd="0" presId="urn:microsoft.com/office/officeart/2005/8/layout/pyramid2"/>
    <dgm:cxn modelId="{FECA9552-ECA3-43A3-8249-6E3AED3151C6}" type="presParOf" srcId="{54982EDE-BA38-419C-8C90-E7DF88B50825}" destId="{B370853F-B4C8-494E-B10D-01EDE232E07B}" srcOrd="7" destOrd="0" presId="urn:microsoft.com/office/officeart/2005/8/layout/pyramid2"/>
    <dgm:cxn modelId="{7A8A0BB5-C1F1-4CFB-9EF5-4F987197EB58}" type="presParOf" srcId="{54982EDE-BA38-419C-8C90-E7DF88B50825}" destId="{40A06F75-CF71-4FF0-9476-F881F10B4C59}" srcOrd="8" destOrd="0" presId="urn:microsoft.com/office/officeart/2005/8/layout/pyramid2"/>
    <dgm:cxn modelId="{721BCFF3-0860-4877-AA18-518E996A5521}" type="presParOf" srcId="{54982EDE-BA38-419C-8C90-E7DF88B50825}" destId="{D5AAC021-0B13-4F18-8DC6-1FA6845FB348}" srcOrd="9" destOrd="0" presId="urn:microsoft.com/office/officeart/2005/8/layout/pyramid2"/>
    <dgm:cxn modelId="{B81FC75A-2526-4AB9-AC7A-790BEE4B46A4}" type="presParOf" srcId="{54982EDE-BA38-419C-8C90-E7DF88B50825}" destId="{0E6DB8B2-458A-4F73-AF77-E844E8685CD8}" srcOrd="10" destOrd="0" presId="urn:microsoft.com/office/officeart/2005/8/layout/pyramid2"/>
    <dgm:cxn modelId="{AB790263-FB2D-4FEF-9F9A-E02091E449BD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A044D34E-3645-42B9-ACD2-75E4FACA5621}" type="presOf" srcId="{EA790760-0B03-448A-9F29-12DB28B7261E}" destId="{40A06F75-CF71-4FF0-9476-F881F10B4C59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140B2999-4687-4B6D-B61A-D62FD664D310}" type="presOf" srcId="{497908DE-4C30-428A-A555-3A6C2F4ADF7D}" destId="{C15E22B3-3295-4532-9D6A-325D45E50C1C}" srcOrd="0" destOrd="0" presId="urn:microsoft.com/office/officeart/2005/8/layout/pyramid2"/>
    <dgm:cxn modelId="{98E27AAA-6AC2-48F4-AE34-E0E57041CECE}" type="presOf" srcId="{83210F28-54C2-4E50-BA91-C30C7F5A925A}" destId="{0E6DB8B2-458A-4F73-AF77-E844E8685CD8}" srcOrd="0" destOrd="0" presId="urn:microsoft.com/office/officeart/2005/8/layout/pyramid2"/>
    <dgm:cxn modelId="{F203BFC7-A972-435B-9EE7-00682ED0E7CE}" type="presOf" srcId="{D75FEE30-628B-4BCD-B8C9-2BF3180BA3C0}" destId="{F9260225-45E3-4E83-A7B5-93BF7662486D}" srcOrd="0" destOrd="0" presId="urn:microsoft.com/office/officeart/2005/8/layout/pyramid2"/>
    <dgm:cxn modelId="{93AC9AD0-7B49-4B8C-B123-6F87C8A1A5B0}" type="presOf" srcId="{3CA4390E-8AEC-4EA2-A3EC-8DD042504D56}" destId="{585EDA03-E1D1-49E2-ABCC-D095A33C60CB}" srcOrd="0" destOrd="0" presId="urn:microsoft.com/office/officeart/2005/8/layout/pyramid2"/>
    <dgm:cxn modelId="{7EE1BCD1-D6E9-440B-8894-AF88B301DCE1}" type="presOf" srcId="{94EAB1EC-7FE9-40F9-8691-7534F2D2D13B}" destId="{AA40EDB2-9616-491E-8997-90DC3C7C7F8E}" srcOrd="0" destOrd="0" presId="urn:microsoft.com/office/officeart/2005/8/layout/pyramid2"/>
    <dgm:cxn modelId="{0EAFC6DF-7A4C-43A7-973B-66798BE0BC16}" type="presOf" srcId="{70972A96-F39F-4054-A5D9-CCAC350AB6EA}" destId="{6AFE05B7-991B-44DA-9843-39E3CC396A11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F1695985-3B4F-44E3-9E7F-A4A352231F96}" type="presParOf" srcId="{F9260225-45E3-4E83-A7B5-93BF7662486D}" destId="{2CAB7AE0-F53F-477F-8596-08683A702DA4}" srcOrd="0" destOrd="0" presId="urn:microsoft.com/office/officeart/2005/8/layout/pyramid2"/>
    <dgm:cxn modelId="{CC0D074B-D6C1-4BA0-8C27-75BD619C6983}" type="presParOf" srcId="{F9260225-45E3-4E83-A7B5-93BF7662486D}" destId="{54982EDE-BA38-419C-8C90-E7DF88B50825}" srcOrd="1" destOrd="0" presId="urn:microsoft.com/office/officeart/2005/8/layout/pyramid2"/>
    <dgm:cxn modelId="{62C45571-91BD-4A7A-B8BC-C529ECDACC9F}" type="presParOf" srcId="{54982EDE-BA38-419C-8C90-E7DF88B50825}" destId="{C15E22B3-3295-4532-9D6A-325D45E50C1C}" srcOrd="0" destOrd="0" presId="urn:microsoft.com/office/officeart/2005/8/layout/pyramid2"/>
    <dgm:cxn modelId="{265C46A4-89E4-4991-B5DC-79B8E6CDA1A7}" type="presParOf" srcId="{54982EDE-BA38-419C-8C90-E7DF88B50825}" destId="{E349127E-BD40-4FFD-98F7-AE53232D3317}" srcOrd="1" destOrd="0" presId="urn:microsoft.com/office/officeart/2005/8/layout/pyramid2"/>
    <dgm:cxn modelId="{87E3BFE9-78DB-4389-8ACE-EB8E7D62B088}" type="presParOf" srcId="{54982EDE-BA38-419C-8C90-E7DF88B50825}" destId="{585EDA03-E1D1-49E2-ABCC-D095A33C60CB}" srcOrd="2" destOrd="0" presId="urn:microsoft.com/office/officeart/2005/8/layout/pyramid2"/>
    <dgm:cxn modelId="{1D5A9B55-DDC1-4CD5-83CD-995D6C4B083A}" type="presParOf" srcId="{54982EDE-BA38-419C-8C90-E7DF88B50825}" destId="{689CAA53-9D6E-44E6-B0D8-615A6D07FB5B}" srcOrd="3" destOrd="0" presId="urn:microsoft.com/office/officeart/2005/8/layout/pyramid2"/>
    <dgm:cxn modelId="{924C73CB-5F6D-419C-9435-16ED0F38B6B1}" type="presParOf" srcId="{54982EDE-BA38-419C-8C90-E7DF88B50825}" destId="{AA40EDB2-9616-491E-8997-90DC3C7C7F8E}" srcOrd="4" destOrd="0" presId="urn:microsoft.com/office/officeart/2005/8/layout/pyramid2"/>
    <dgm:cxn modelId="{399535FF-DE08-470C-BF18-D3DFE7F1DAF4}" type="presParOf" srcId="{54982EDE-BA38-419C-8C90-E7DF88B50825}" destId="{9055E23A-F0BC-4AAF-9FF4-F780F02DFD21}" srcOrd="5" destOrd="0" presId="urn:microsoft.com/office/officeart/2005/8/layout/pyramid2"/>
    <dgm:cxn modelId="{FB601604-E19A-4C3B-8671-E6B1A8542E79}" type="presParOf" srcId="{54982EDE-BA38-419C-8C90-E7DF88B50825}" destId="{6AFE05B7-991B-44DA-9843-39E3CC396A11}" srcOrd="6" destOrd="0" presId="urn:microsoft.com/office/officeart/2005/8/layout/pyramid2"/>
    <dgm:cxn modelId="{351F1A8E-9222-4DD5-A8FF-E2C31AB11603}" type="presParOf" srcId="{54982EDE-BA38-419C-8C90-E7DF88B50825}" destId="{B370853F-B4C8-494E-B10D-01EDE232E07B}" srcOrd="7" destOrd="0" presId="urn:microsoft.com/office/officeart/2005/8/layout/pyramid2"/>
    <dgm:cxn modelId="{D926255F-A3DB-49B3-9FD7-904F70CA6AE0}" type="presParOf" srcId="{54982EDE-BA38-419C-8C90-E7DF88B50825}" destId="{40A06F75-CF71-4FF0-9476-F881F10B4C59}" srcOrd="8" destOrd="0" presId="urn:microsoft.com/office/officeart/2005/8/layout/pyramid2"/>
    <dgm:cxn modelId="{5B1CEC8A-AC8F-4C2A-BF86-DD4DAC9A3C26}" type="presParOf" srcId="{54982EDE-BA38-419C-8C90-E7DF88B50825}" destId="{D5AAC021-0B13-4F18-8DC6-1FA6845FB348}" srcOrd="9" destOrd="0" presId="urn:microsoft.com/office/officeart/2005/8/layout/pyramid2"/>
    <dgm:cxn modelId="{CC2F087D-D236-43D7-A93E-113712FD83E2}" type="presParOf" srcId="{54982EDE-BA38-419C-8C90-E7DF88B50825}" destId="{0E6DB8B2-458A-4F73-AF77-E844E8685CD8}" srcOrd="10" destOrd="0" presId="urn:microsoft.com/office/officeart/2005/8/layout/pyramid2"/>
    <dgm:cxn modelId="{13C926CA-FE55-4298-B1CF-B988E0FE4FF8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2FE30501-C0A2-45A7-BBD7-CFDD1C3559B9}" type="presOf" srcId="{3CA4390E-8AEC-4EA2-A3EC-8DD042504D56}" destId="{585EDA03-E1D1-49E2-ABCC-D095A33C60CB}" srcOrd="0" destOrd="0" presId="urn:microsoft.com/office/officeart/2005/8/layout/pyramid2"/>
    <dgm:cxn modelId="{45A9CA17-9308-4A9D-9234-D60C0CE2C0B7}" type="presOf" srcId="{EA790760-0B03-448A-9F29-12DB28B7261E}" destId="{40A06F75-CF71-4FF0-9476-F881F10B4C59}" srcOrd="0" destOrd="0" presId="urn:microsoft.com/office/officeart/2005/8/layout/pyramid2"/>
    <dgm:cxn modelId="{1F0E4720-FEB6-49E2-92D5-ACABDD1FAB98}" type="presOf" srcId="{94EAB1EC-7FE9-40F9-8691-7534F2D2D13B}" destId="{AA40EDB2-9616-491E-8997-90DC3C7C7F8E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C6A7A530-0C39-4AD7-8711-81F870EE8D99}" type="presOf" srcId="{83210F28-54C2-4E50-BA91-C30C7F5A925A}" destId="{0E6DB8B2-458A-4F73-AF77-E844E8685CD8}" srcOrd="0" destOrd="0" presId="urn:microsoft.com/office/officeart/2005/8/layout/pyramid2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55CBEA82-BCCF-4231-BA34-59187EDB1B2F}" type="presOf" srcId="{70972A96-F39F-4054-A5D9-CCAC350AB6EA}" destId="{6AFE05B7-991B-44DA-9843-39E3CC396A11}" srcOrd="0" destOrd="0" presId="urn:microsoft.com/office/officeart/2005/8/layout/pyramid2"/>
    <dgm:cxn modelId="{D1863CB4-364D-44BC-8609-0FAF16D81E82}" type="presOf" srcId="{D75FEE30-628B-4BCD-B8C9-2BF3180BA3C0}" destId="{F9260225-45E3-4E83-A7B5-93BF7662486D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E3BA07FB-1837-49FF-A0D9-F1D4FF4491DC}" type="presOf" srcId="{497908DE-4C30-428A-A555-3A6C2F4ADF7D}" destId="{C15E22B3-3295-4532-9D6A-325D45E50C1C}" srcOrd="0" destOrd="0" presId="urn:microsoft.com/office/officeart/2005/8/layout/pyramid2"/>
    <dgm:cxn modelId="{8ABF307A-3D6E-4917-83FB-46C51A5B4A11}" type="presParOf" srcId="{F9260225-45E3-4E83-A7B5-93BF7662486D}" destId="{2CAB7AE0-F53F-477F-8596-08683A702DA4}" srcOrd="0" destOrd="0" presId="urn:microsoft.com/office/officeart/2005/8/layout/pyramid2"/>
    <dgm:cxn modelId="{502E4648-EB7C-49A1-B317-DBAADC378F25}" type="presParOf" srcId="{F9260225-45E3-4E83-A7B5-93BF7662486D}" destId="{54982EDE-BA38-419C-8C90-E7DF88B50825}" srcOrd="1" destOrd="0" presId="urn:microsoft.com/office/officeart/2005/8/layout/pyramid2"/>
    <dgm:cxn modelId="{AD7CC68A-94F9-42F8-9CB2-BC718DCB963B}" type="presParOf" srcId="{54982EDE-BA38-419C-8C90-E7DF88B50825}" destId="{C15E22B3-3295-4532-9D6A-325D45E50C1C}" srcOrd="0" destOrd="0" presId="urn:microsoft.com/office/officeart/2005/8/layout/pyramid2"/>
    <dgm:cxn modelId="{4522696E-AAF1-4F77-AF36-DB95AB7DB763}" type="presParOf" srcId="{54982EDE-BA38-419C-8C90-E7DF88B50825}" destId="{E349127E-BD40-4FFD-98F7-AE53232D3317}" srcOrd="1" destOrd="0" presId="urn:microsoft.com/office/officeart/2005/8/layout/pyramid2"/>
    <dgm:cxn modelId="{86DBDCC3-9EE3-4A5B-B4E4-1958C730086B}" type="presParOf" srcId="{54982EDE-BA38-419C-8C90-E7DF88B50825}" destId="{585EDA03-E1D1-49E2-ABCC-D095A33C60CB}" srcOrd="2" destOrd="0" presId="urn:microsoft.com/office/officeart/2005/8/layout/pyramid2"/>
    <dgm:cxn modelId="{E72F09D2-2C6E-411A-8E16-DE88B59CF452}" type="presParOf" srcId="{54982EDE-BA38-419C-8C90-E7DF88B50825}" destId="{689CAA53-9D6E-44E6-B0D8-615A6D07FB5B}" srcOrd="3" destOrd="0" presId="urn:microsoft.com/office/officeart/2005/8/layout/pyramid2"/>
    <dgm:cxn modelId="{88ABAE27-E8DB-4849-8739-0912768A32C7}" type="presParOf" srcId="{54982EDE-BA38-419C-8C90-E7DF88B50825}" destId="{AA40EDB2-9616-491E-8997-90DC3C7C7F8E}" srcOrd="4" destOrd="0" presId="urn:microsoft.com/office/officeart/2005/8/layout/pyramid2"/>
    <dgm:cxn modelId="{B7565057-5E34-4B13-BAE8-74D8663F917F}" type="presParOf" srcId="{54982EDE-BA38-419C-8C90-E7DF88B50825}" destId="{9055E23A-F0BC-4AAF-9FF4-F780F02DFD21}" srcOrd="5" destOrd="0" presId="urn:microsoft.com/office/officeart/2005/8/layout/pyramid2"/>
    <dgm:cxn modelId="{DB1030FE-5341-4339-9DD5-F5851E1F89A3}" type="presParOf" srcId="{54982EDE-BA38-419C-8C90-E7DF88B50825}" destId="{6AFE05B7-991B-44DA-9843-39E3CC396A11}" srcOrd="6" destOrd="0" presId="urn:microsoft.com/office/officeart/2005/8/layout/pyramid2"/>
    <dgm:cxn modelId="{5516CE05-F6C6-4EBD-80BA-8A48029A9D2B}" type="presParOf" srcId="{54982EDE-BA38-419C-8C90-E7DF88B50825}" destId="{B370853F-B4C8-494E-B10D-01EDE232E07B}" srcOrd="7" destOrd="0" presId="urn:microsoft.com/office/officeart/2005/8/layout/pyramid2"/>
    <dgm:cxn modelId="{54BF53AE-2496-4473-B841-9808DCDF389B}" type="presParOf" srcId="{54982EDE-BA38-419C-8C90-E7DF88B50825}" destId="{40A06F75-CF71-4FF0-9476-F881F10B4C59}" srcOrd="8" destOrd="0" presId="urn:microsoft.com/office/officeart/2005/8/layout/pyramid2"/>
    <dgm:cxn modelId="{57489769-91AA-484B-AB8E-37E77A1038CC}" type="presParOf" srcId="{54982EDE-BA38-419C-8C90-E7DF88B50825}" destId="{D5AAC021-0B13-4F18-8DC6-1FA6845FB348}" srcOrd="9" destOrd="0" presId="urn:microsoft.com/office/officeart/2005/8/layout/pyramid2"/>
    <dgm:cxn modelId="{672681E2-1181-49F4-915E-16E2FA8F2BB6}" type="presParOf" srcId="{54982EDE-BA38-419C-8C90-E7DF88B50825}" destId="{0E6DB8B2-458A-4F73-AF77-E844E8685CD8}" srcOrd="10" destOrd="0" presId="urn:microsoft.com/office/officeart/2005/8/layout/pyramid2"/>
    <dgm:cxn modelId="{E7D103BE-F157-448C-898E-E8246EE0CB78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1BAFF400-D56A-437D-9383-297EEA41556E}" type="presOf" srcId="{D75FEE30-628B-4BCD-B8C9-2BF3180BA3C0}" destId="{F9260225-45E3-4E83-A7B5-93BF7662486D}" srcOrd="0" destOrd="0" presId="urn:microsoft.com/office/officeart/2005/8/layout/pyramid2"/>
    <dgm:cxn modelId="{263D471F-EBFB-4B1B-9859-16079D9AB2DE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F5D9903C-7EF8-4F5E-A24B-4DC5582E2043}" type="presOf" srcId="{70972A96-F39F-4054-A5D9-CCAC350AB6EA}" destId="{6AFE05B7-991B-44DA-9843-39E3CC396A11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BC921D4C-B5D2-4205-B0EC-207A7A45DF71}" type="presOf" srcId="{83210F28-54C2-4E50-BA91-C30C7F5A925A}" destId="{0E6DB8B2-458A-4F73-AF77-E844E8685CD8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41A611AB-0F93-4095-8CD9-996EA031EAE2}" type="presOf" srcId="{497908DE-4C30-428A-A555-3A6C2F4ADF7D}" destId="{C15E22B3-3295-4532-9D6A-325D45E50C1C}" srcOrd="0" destOrd="0" presId="urn:microsoft.com/office/officeart/2005/8/layout/pyramid2"/>
    <dgm:cxn modelId="{C0AD17B7-C494-4CF3-B250-E8C4FF207BDA}" type="presOf" srcId="{94EAB1EC-7FE9-40F9-8691-7534F2D2D13B}" destId="{AA40EDB2-9616-491E-8997-90DC3C7C7F8E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65DC1AF1-D274-4192-A81E-9C87AC02DFCD}" type="presOf" srcId="{EA790760-0B03-448A-9F29-12DB28B7261E}" destId="{40A06F75-CF71-4FF0-9476-F881F10B4C59}" srcOrd="0" destOrd="0" presId="urn:microsoft.com/office/officeart/2005/8/layout/pyramid2"/>
    <dgm:cxn modelId="{953F10A4-AE4A-46A2-9E94-A1EB6F2C0C3C}" type="presParOf" srcId="{F9260225-45E3-4E83-A7B5-93BF7662486D}" destId="{2CAB7AE0-F53F-477F-8596-08683A702DA4}" srcOrd="0" destOrd="0" presId="urn:microsoft.com/office/officeart/2005/8/layout/pyramid2"/>
    <dgm:cxn modelId="{2EBC9FF4-617B-4FBB-9CE8-539BB585FE6A}" type="presParOf" srcId="{F9260225-45E3-4E83-A7B5-93BF7662486D}" destId="{54982EDE-BA38-419C-8C90-E7DF88B50825}" srcOrd="1" destOrd="0" presId="urn:microsoft.com/office/officeart/2005/8/layout/pyramid2"/>
    <dgm:cxn modelId="{2FBEB2A3-9373-478A-AB23-985671693414}" type="presParOf" srcId="{54982EDE-BA38-419C-8C90-E7DF88B50825}" destId="{C15E22B3-3295-4532-9D6A-325D45E50C1C}" srcOrd="0" destOrd="0" presId="urn:microsoft.com/office/officeart/2005/8/layout/pyramid2"/>
    <dgm:cxn modelId="{6B3F971D-FE42-4D99-88DE-62B866EA2B64}" type="presParOf" srcId="{54982EDE-BA38-419C-8C90-E7DF88B50825}" destId="{E349127E-BD40-4FFD-98F7-AE53232D3317}" srcOrd="1" destOrd="0" presId="urn:microsoft.com/office/officeart/2005/8/layout/pyramid2"/>
    <dgm:cxn modelId="{C2F34BBC-0858-4A8C-950E-9DF74C1B5F51}" type="presParOf" srcId="{54982EDE-BA38-419C-8C90-E7DF88B50825}" destId="{585EDA03-E1D1-49E2-ABCC-D095A33C60CB}" srcOrd="2" destOrd="0" presId="urn:microsoft.com/office/officeart/2005/8/layout/pyramid2"/>
    <dgm:cxn modelId="{2B9D6823-1C3B-4AED-8AB4-88065F71CB87}" type="presParOf" srcId="{54982EDE-BA38-419C-8C90-E7DF88B50825}" destId="{689CAA53-9D6E-44E6-B0D8-615A6D07FB5B}" srcOrd="3" destOrd="0" presId="urn:microsoft.com/office/officeart/2005/8/layout/pyramid2"/>
    <dgm:cxn modelId="{4DD32E0D-EE02-4BCB-8E80-DD41D1E13495}" type="presParOf" srcId="{54982EDE-BA38-419C-8C90-E7DF88B50825}" destId="{AA40EDB2-9616-491E-8997-90DC3C7C7F8E}" srcOrd="4" destOrd="0" presId="urn:microsoft.com/office/officeart/2005/8/layout/pyramid2"/>
    <dgm:cxn modelId="{BD43681F-EE5E-4CB6-8669-BE03A2B497B3}" type="presParOf" srcId="{54982EDE-BA38-419C-8C90-E7DF88B50825}" destId="{9055E23A-F0BC-4AAF-9FF4-F780F02DFD21}" srcOrd="5" destOrd="0" presId="urn:microsoft.com/office/officeart/2005/8/layout/pyramid2"/>
    <dgm:cxn modelId="{F856055C-E0AB-43BA-BD7E-B028691AC742}" type="presParOf" srcId="{54982EDE-BA38-419C-8C90-E7DF88B50825}" destId="{6AFE05B7-991B-44DA-9843-39E3CC396A11}" srcOrd="6" destOrd="0" presId="urn:microsoft.com/office/officeart/2005/8/layout/pyramid2"/>
    <dgm:cxn modelId="{15BA5C4C-CC93-40D5-8C24-B6202B93B3EB}" type="presParOf" srcId="{54982EDE-BA38-419C-8C90-E7DF88B50825}" destId="{B370853F-B4C8-494E-B10D-01EDE232E07B}" srcOrd="7" destOrd="0" presId="urn:microsoft.com/office/officeart/2005/8/layout/pyramid2"/>
    <dgm:cxn modelId="{53340B04-F01B-40D4-A212-E7753A6FEC02}" type="presParOf" srcId="{54982EDE-BA38-419C-8C90-E7DF88B50825}" destId="{40A06F75-CF71-4FF0-9476-F881F10B4C59}" srcOrd="8" destOrd="0" presId="urn:microsoft.com/office/officeart/2005/8/layout/pyramid2"/>
    <dgm:cxn modelId="{A90356E9-F134-417B-9D20-2B984522BDD0}" type="presParOf" srcId="{54982EDE-BA38-419C-8C90-E7DF88B50825}" destId="{D5AAC021-0B13-4F18-8DC6-1FA6845FB348}" srcOrd="9" destOrd="0" presId="urn:microsoft.com/office/officeart/2005/8/layout/pyramid2"/>
    <dgm:cxn modelId="{5FF77C80-F1AD-4B8E-9E90-28EFF0EFDA95}" type="presParOf" srcId="{54982EDE-BA38-419C-8C90-E7DF88B50825}" destId="{0E6DB8B2-458A-4F73-AF77-E844E8685CD8}" srcOrd="10" destOrd="0" presId="urn:microsoft.com/office/officeart/2005/8/layout/pyramid2"/>
    <dgm:cxn modelId="{BF27E874-2441-4F3C-8C8A-286A5BD45BC6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D96ABE08-CA15-4253-AC1F-E2FD1B0898F0}" type="presOf" srcId="{94EAB1EC-7FE9-40F9-8691-7534F2D2D13B}" destId="{AA40EDB2-9616-491E-8997-90DC3C7C7F8E}" srcOrd="0" destOrd="0" presId="urn:microsoft.com/office/officeart/2005/8/layout/pyramid2"/>
    <dgm:cxn modelId="{5526B215-82B7-4881-AEBB-C77A33D9A217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744B438-4C9D-497D-9080-39C1DAA6DB94}" type="presOf" srcId="{70972A96-F39F-4054-A5D9-CCAC350AB6EA}" destId="{6AFE05B7-991B-44DA-9843-39E3CC396A11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C0B2C77A-B4F2-4D0F-BF95-7F3ECF6122CE}" type="presOf" srcId="{EA790760-0B03-448A-9F29-12DB28B7261E}" destId="{40A06F75-CF71-4FF0-9476-F881F10B4C59}" srcOrd="0" destOrd="0" presId="urn:microsoft.com/office/officeart/2005/8/layout/pyramid2"/>
    <dgm:cxn modelId="{5320BFBF-65B8-4FE4-B938-0DECE77EC248}" type="presOf" srcId="{D75FEE30-628B-4BCD-B8C9-2BF3180BA3C0}" destId="{F9260225-45E3-4E83-A7B5-93BF7662486D}" srcOrd="0" destOrd="0" presId="urn:microsoft.com/office/officeart/2005/8/layout/pyramid2"/>
    <dgm:cxn modelId="{7B74DBC6-AE79-4A12-9E62-01BE27603679}" type="presOf" srcId="{83210F28-54C2-4E50-BA91-C30C7F5A925A}" destId="{0E6DB8B2-458A-4F73-AF77-E844E8685CD8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FAEC39F3-5D6B-4107-9111-8D190818D008}" type="presOf" srcId="{497908DE-4C30-428A-A555-3A6C2F4ADF7D}" destId="{C15E22B3-3295-4532-9D6A-325D45E50C1C}" srcOrd="0" destOrd="0" presId="urn:microsoft.com/office/officeart/2005/8/layout/pyramid2"/>
    <dgm:cxn modelId="{43890A4E-3B87-4CE3-A114-2EDC57AC4A29}" type="presParOf" srcId="{F9260225-45E3-4E83-A7B5-93BF7662486D}" destId="{2CAB7AE0-F53F-477F-8596-08683A702DA4}" srcOrd="0" destOrd="0" presId="urn:microsoft.com/office/officeart/2005/8/layout/pyramid2"/>
    <dgm:cxn modelId="{70792BD4-0264-4007-80CD-872393C19BE9}" type="presParOf" srcId="{F9260225-45E3-4E83-A7B5-93BF7662486D}" destId="{54982EDE-BA38-419C-8C90-E7DF88B50825}" srcOrd="1" destOrd="0" presId="urn:microsoft.com/office/officeart/2005/8/layout/pyramid2"/>
    <dgm:cxn modelId="{C03380BB-B9C6-49FC-86E1-28A3EB536995}" type="presParOf" srcId="{54982EDE-BA38-419C-8C90-E7DF88B50825}" destId="{C15E22B3-3295-4532-9D6A-325D45E50C1C}" srcOrd="0" destOrd="0" presId="urn:microsoft.com/office/officeart/2005/8/layout/pyramid2"/>
    <dgm:cxn modelId="{8D22C964-A630-40AC-A41A-AADD4C083BC4}" type="presParOf" srcId="{54982EDE-BA38-419C-8C90-E7DF88B50825}" destId="{E349127E-BD40-4FFD-98F7-AE53232D3317}" srcOrd="1" destOrd="0" presId="urn:microsoft.com/office/officeart/2005/8/layout/pyramid2"/>
    <dgm:cxn modelId="{29D3EA8A-5FE5-40C8-B013-C63DEA3F1F4F}" type="presParOf" srcId="{54982EDE-BA38-419C-8C90-E7DF88B50825}" destId="{585EDA03-E1D1-49E2-ABCC-D095A33C60CB}" srcOrd="2" destOrd="0" presId="urn:microsoft.com/office/officeart/2005/8/layout/pyramid2"/>
    <dgm:cxn modelId="{D340266C-ADD1-4B1E-B66A-8F2A59107A3D}" type="presParOf" srcId="{54982EDE-BA38-419C-8C90-E7DF88B50825}" destId="{689CAA53-9D6E-44E6-B0D8-615A6D07FB5B}" srcOrd="3" destOrd="0" presId="urn:microsoft.com/office/officeart/2005/8/layout/pyramid2"/>
    <dgm:cxn modelId="{BEFEDEB0-8FC3-4C73-A5AE-6BF38DCD6A8D}" type="presParOf" srcId="{54982EDE-BA38-419C-8C90-E7DF88B50825}" destId="{AA40EDB2-9616-491E-8997-90DC3C7C7F8E}" srcOrd="4" destOrd="0" presId="urn:microsoft.com/office/officeart/2005/8/layout/pyramid2"/>
    <dgm:cxn modelId="{F7A426DD-1B88-4897-B500-F2218AD701A6}" type="presParOf" srcId="{54982EDE-BA38-419C-8C90-E7DF88B50825}" destId="{9055E23A-F0BC-4AAF-9FF4-F780F02DFD21}" srcOrd="5" destOrd="0" presId="urn:microsoft.com/office/officeart/2005/8/layout/pyramid2"/>
    <dgm:cxn modelId="{4DF0745A-F8C7-43F2-A125-4791376FB164}" type="presParOf" srcId="{54982EDE-BA38-419C-8C90-E7DF88B50825}" destId="{6AFE05B7-991B-44DA-9843-39E3CC396A11}" srcOrd="6" destOrd="0" presId="urn:microsoft.com/office/officeart/2005/8/layout/pyramid2"/>
    <dgm:cxn modelId="{16ADDCCA-B366-4754-903E-0ADD04630608}" type="presParOf" srcId="{54982EDE-BA38-419C-8C90-E7DF88B50825}" destId="{B370853F-B4C8-494E-B10D-01EDE232E07B}" srcOrd="7" destOrd="0" presId="urn:microsoft.com/office/officeart/2005/8/layout/pyramid2"/>
    <dgm:cxn modelId="{3549EB32-B71F-4859-B947-00CA11C720FD}" type="presParOf" srcId="{54982EDE-BA38-419C-8C90-E7DF88B50825}" destId="{40A06F75-CF71-4FF0-9476-F881F10B4C59}" srcOrd="8" destOrd="0" presId="urn:microsoft.com/office/officeart/2005/8/layout/pyramid2"/>
    <dgm:cxn modelId="{6B5EEF21-83AC-40C8-96A9-469F7E28D0CE}" type="presParOf" srcId="{54982EDE-BA38-419C-8C90-E7DF88B50825}" destId="{D5AAC021-0B13-4F18-8DC6-1FA6845FB348}" srcOrd="9" destOrd="0" presId="urn:microsoft.com/office/officeart/2005/8/layout/pyramid2"/>
    <dgm:cxn modelId="{CFE7A2F8-7E66-43A3-833B-30FE76DC361C}" type="presParOf" srcId="{54982EDE-BA38-419C-8C90-E7DF88B50825}" destId="{0E6DB8B2-458A-4F73-AF77-E844E8685CD8}" srcOrd="10" destOrd="0" presId="urn:microsoft.com/office/officeart/2005/8/layout/pyramid2"/>
    <dgm:cxn modelId="{8F428CDB-E9FA-42B9-AF06-99A69285695B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440D9212-E5E2-4224-9EF1-5C7CB393D4E6}" type="presOf" srcId="{D75FEE30-628B-4BCD-B8C9-2BF3180BA3C0}" destId="{F9260225-45E3-4E83-A7B5-93BF7662486D}" srcOrd="0" destOrd="0" presId="urn:microsoft.com/office/officeart/2005/8/layout/pyramid2"/>
    <dgm:cxn modelId="{44229D1A-F4AE-48A0-856D-1AC7DCD3AE44}" type="presOf" srcId="{3CA4390E-8AEC-4EA2-A3EC-8DD042504D56}" destId="{585EDA03-E1D1-49E2-ABCC-D095A33C60CB}" srcOrd="0" destOrd="0" presId="urn:microsoft.com/office/officeart/2005/8/layout/pyramid2"/>
    <dgm:cxn modelId="{75730528-6988-46CB-BAA0-BB848201252F}" type="presOf" srcId="{94EAB1EC-7FE9-40F9-8691-7534F2D2D13B}" destId="{AA40EDB2-9616-491E-8997-90DC3C7C7F8E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C27D9547-1F01-484E-A5D9-0A59ABC7C478}" type="presOf" srcId="{EA790760-0B03-448A-9F29-12DB28B7261E}" destId="{40A06F75-CF71-4FF0-9476-F881F10B4C59}" srcOrd="0" destOrd="0" presId="urn:microsoft.com/office/officeart/2005/8/layout/pyramid2"/>
    <dgm:cxn modelId="{C0AC104D-A6FF-412A-807A-CC1304B8D5AA}" type="presOf" srcId="{497908DE-4C30-428A-A555-3A6C2F4ADF7D}" destId="{C15E22B3-3295-4532-9D6A-325D45E50C1C}" srcOrd="0" destOrd="0" presId="urn:microsoft.com/office/officeart/2005/8/layout/pyramid2"/>
    <dgm:cxn modelId="{DA697D52-B686-4975-BFF6-AF5E27F6A3F0}" type="presOf" srcId="{83210F28-54C2-4E50-BA91-C30C7F5A925A}" destId="{0E6DB8B2-458A-4F73-AF77-E844E8685CD8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A6A98C7A-3256-4A3F-A300-2DCEF273D361}" type="presOf" srcId="{70972A96-F39F-4054-A5D9-CCAC350AB6EA}" destId="{6AFE05B7-991B-44DA-9843-39E3CC396A11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A35065F8-D6B5-4BA1-9C65-7F149EA90F6B}" type="presParOf" srcId="{F9260225-45E3-4E83-A7B5-93BF7662486D}" destId="{2CAB7AE0-F53F-477F-8596-08683A702DA4}" srcOrd="0" destOrd="0" presId="urn:microsoft.com/office/officeart/2005/8/layout/pyramid2"/>
    <dgm:cxn modelId="{703819D0-2D00-4BD4-881B-697B8BBABC26}" type="presParOf" srcId="{F9260225-45E3-4E83-A7B5-93BF7662486D}" destId="{54982EDE-BA38-419C-8C90-E7DF88B50825}" srcOrd="1" destOrd="0" presId="urn:microsoft.com/office/officeart/2005/8/layout/pyramid2"/>
    <dgm:cxn modelId="{C674F2AE-32EE-4B05-A969-2E51921FEE05}" type="presParOf" srcId="{54982EDE-BA38-419C-8C90-E7DF88B50825}" destId="{C15E22B3-3295-4532-9D6A-325D45E50C1C}" srcOrd="0" destOrd="0" presId="urn:microsoft.com/office/officeart/2005/8/layout/pyramid2"/>
    <dgm:cxn modelId="{CEDDEB04-5D39-4677-84A1-4848F1024C9D}" type="presParOf" srcId="{54982EDE-BA38-419C-8C90-E7DF88B50825}" destId="{E349127E-BD40-4FFD-98F7-AE53232D3317}" srcOrd="1" destOrd="0" presId="urn:microsoft.com/office/officeart/2005/8/layout/pyramid2"/>
    <dgm:cxn modelId="{7A61AE3C-D6C2-4143-B581-679888DA42E2}" type="presParOf" srcId="{54982EDE-BA38-419C-8C90-E7DF88B50825}" destId="{585EDA03-E1D1-49E2-ABCC-D095A33C60CB}" srcOrd="2" destOrd="0" presId="urn:microsoft.com/office/officeart/2005/8/layout/pyramid2"/>
    <dgm:cxn modelId="{8F9BA81E-BB33-433D-BF30-1DAE42E35FD2}" type="presParOf" srcId="{54982EDE-BA38-419C-8C90-E7DF88B50825}" destId="{689CAA53-9D6E-44E6-B0D8-615A6D07FB5B}" srcOrd="3" destOrd="0" presId="urn:microsoft.com/office/officeart/2005/8/layout/pyramid2"/>
    <dgm:cxn modelId="{021AFA6B-9368-4F98-9030-FA99B0D30649}" type="presParOf" srcId="{54982EDE-BA38-419C-8C90-E7DF88B50825}" destId="{AA40EDB2-9616-491E-8997-90DC3C7C7F8E}" srcOrd="4" destOrd="0" presId="urn:microsoft.com/office/officeart/2005/8/layout/pyramid2"/>
    <dgm:cxn modelId="{8C640175-DF83-4AFF-A7BA-64F0B44B745C}" type="presParOf" srcId="{54982EDE-BA38-419C-8C90-E7DF88B50825}" destId="{9055E23A-F0BC-4AAF-9FF4-F780F02DFD21}" srcOrd="5" destOrd="0" presId="urn:microsoft.com/office/officeart/2005/8/layout/pyramid2"/>
    <dgm:cxn modelId="{AE80C782-08BE-41B8-AF95-FAF9A6D0200E}" type="presParOf" srcId="{54982EDE-BA38-419C-8C90-E7DF88B50825}" destId="{6AFE05B7-991B-44DA-9843-39E3CC396A11}" srcOrd="6" destOrd="0" presId="urn:microsoft.com/office/officeart/2005/8/layout/pyramid2"/>
    <dgm:cxn modelId="{E9AE79DA-6C09-4B3C-8C8F-BE603C303399}" type="presParOf" srcId="{54982EDE-BA38-419C-8C90-E7DF88B50825}" destId="{B370853F-B4C8-494E-B10D-01EDE232E07B}" srcOrd="7" destOrd="0" presId="urn:microsoft.com/office/officeart/2005/8/layout/pyramid2"/>
    <dgm:cxn modelId="{FD4FAF02-FC9F-49B6-B3D8-EFCC31EECBEB}" type="presParOf" srcId="{54982EDE-BA38-419C-8C90-E7DF88B50825}" destId="{40A06F75-CF71-4FF0-9476-F881F10B4C59}" srcOrd="8" destOrd="0" presId="urn:microsoft.com/office/officeart/2005/8/layout/pyramid2"/>
    <dgm:cxn modelId="{7CFEDC93-318F-4CDF-9558-B261A831D91C}" type="presParOf" srcId="{54982EDE-BA38-419C-8C90-E7DF88B50825}" destId="{D5AAC021-0B13-4F18-8DC6-1FA6845FB348}" srcOrd="9" destOrd="0" presId="urn:microsoft.com/office/officeart/2005/8/layout/pyramid2"/>
    <dgm:cxn modelId="{2A4C702A-14B4-4ED2-81CE-9EBE3B8ECDAA}" type="presParOf" srcId="{54982EDE-BA38-419C-8C90-E7DF88B50825}" destId="{0E6DB8B2-458A-4F73-AF77-E844E8685CD8}" srcOrd="10" destOrd="0" presId="urn:microsoft.com/office/officeart/2005/8/layout/pyramid2"/>
    <dgm:cxn modelId="{56FA7B5C-1219-4959-A1E6-1C5D3C5FA494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0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000" b="1" dirty="0">
              <a:solidFill>
                <a:srgbClr val="4D7C85"/>
              </a:solidFill>
            </a:rPr>
            <a:t>chuyên quyền bảo trợ</a:t>
          </a:r>
          <a:endParaRPr lang="hu-HU" sz="10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000" b="1" dirty="0">
              <a:solidFill>
                <a:srgbClr val="4D7C85"/>
              </a:solidFill>
            </a:rPr>
            <a:t>Độc tài khai thác thị trường</a:t>
          </a:r>
          <a:endParaRPr lang="hu-HU" sz="10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000" b="1" dirty="0">
              <a:solidFill>
                <a:srgbClr val="4D7C85"/>
              </a:solidFill>
            </a:rPr>
            <a:t>Dân chủ bảo trợ</a:t>
          </a:r>
          <a:endParaRPr lang="hu-HU" sz="10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0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0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76792" custScaleY="52679" custLinFactNeighborX="6807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4758" custScaleY="37620" custLinFactY="10911" custLinFactNeighborX="46962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1948" custScaleY="34224" custLinFactX="-25319" custLinFactY="-13485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19216" custLinFactNeighborX="-39528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3032" custLinFactNeighborX="-38901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59352" custScaleY="35761" custLinFactY="-59647" custLinFactNeighborX="2791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60030" custScaleY="33560" custLinFactX="-9306" custLinFactY="-100000" custLinFactNeighborX="-100000" custLinFactNeighborY="-16315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CC1C6800-9082-4E09-B0F5-E80A805EE21F}" type="presOf" srcId="{83210F28-54C2-4E50-BA91-C30C7F5A925A}" destId="{0E6DB8B2-458A-4F73-AF77-E844E8685CD8}" srcOrd="0" destOrd="0" presId="urn:microsoft.com/office/officeart/2005/8/layout/pyramid2"/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D3B64715-70AB-4259-B5A0-0E141C027776}" type="presOf" srcId="{70972A96-F39F-4054-A5D9-CCAC350AB6EA}" destId="{6AFE05B7-991B-44DA-9843-39E3CC396A11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5AD1141-4535-48A1-A825-24E1EA19C4CF}" type="presOf" srcId="{D75FEE30-628B-4BCD-B8C9-2BF3180BA3C0}" destId="{F9260225-45E3-4E83-A7B5-93BF7662486D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48389D45-2407-4AF9-BDB0-8F3091F9ECE1}" type="presOf" srcId="{EA790760-0B03-448A-9F29-12DB28B7261E}" destId="{40A06F75-CF71-4FF0-9476-F881F10B4C59}" srcOrd="0" destOrd="0" presId="urn:microsoft.com/office/officeart/2005/8/layout/pyramid2"/>
    <dgm:cxn modelId="{5E62D24A-9A76-4634-810A-C11663447BAF}" type="presOf" srcId="{3CA4390E-8AEC-4EA2-A3EC-8DD042504D56}" destId="{585EDA03-E1D1-49E2-ABCC-D095A33C60CB}" srcOrd="0" destOrd="0" presId="urn:microsoft.com/office/officeart/2005/8/layout/pyramid2"/>
    <dgm:cxn modelId="{52FE4B6E-A6CB-49D7-B3F1-408B23CD44B6}" type="presOf" srcId="{497908DE-4C30-428A-A555-3A6C2F4ADF7D}" destId="{C15E22B3-3295-4532-9D6A-325D45E50C1C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67741299-8AC9-437C-8D0A-F83FD7C3B748}" type="presOf" srcId="{94EAB1EC-7FE9-40F9-8691-7534F2D2D13B}" destId="{AA40EDB2-9616-491E-8997-90DC3C7C7F8E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D9B37830-BE9F-4A21-943C-35C412A08B70}" type="presParOf" srcId="{F9260225-45E3-4E83-A7B5-93BF7662486D}" destId="{2CAB7AE0-F53F-477F-8596-08683A702DA4}" srcOrd="0" destOrd="0" presId="urn:microsoft.com/office/officeart/2005/8/layout/pyramid2"/>
    <dgm:cxn modelId="{E25D07A6-1EBE-4B01-BF74-5598479BB3A9}" type="presParOf" srcId="{F9260225-45E3-4E83-A7B5-93BF7662486D}" destId="{54982EDE-BA38-419C-8C90-E7DF88B50825}" srcOrd="1" destOrd="0" presId="urn:microsoft.com/office/officeart/2005/8/layout/pyramid2"/>
    <dgm:cxn modelId="{59F5D721-258D-46FD-8381-F8A63C64D062}" type="presParOf" srcId="{54982EDE-BA38-419C-8C90-E7DF88B50825}" destId="{C15E22B3-3295-4532-9D6A-325D45E50C1C}" srcOrd="0" destOrd="0" presId="urn:microsoft.com/office/officeart/2005/8/layout/pyramid2"/>
    <dgm:cxn modelId="{68FA66B4-C5B9-4B90-BD11-D6B8B82ECC77}" type="presParOf" srcId="{54982EDE-BA38-419C-8C90-E7DF88B50825}" destId="{E349127E-BD40-4FFD-98F7-AE53232D3317}" srcOrd="1" destOrd="0" presId="urn:microsoft.com/office/officeart/2005/8/layout/pyramid2"/>
    <dgm:cxn modelId="{1251405A-6F00-4072-8705-201B5303FD9F}" type="presParOf" srcId="{54982EDE-BA38-419C-8C90-E7DF88B50825}" destId="{585EDA03-E1D1-49E2-ABCC-D095A33C60CB}" srcOrd="2" destOrd="0" presId="urn:microsoft.com/office/officeart/2005/8/layout/pyramid2"/>
    <dgm:cxn modelId="{6C44F706-9391-4B07-8559-A0196E18636E}" type="presParOf" srcId="{54982EDE-BA38-419C-8C90-E7DF88B50825}" destId="{689CAA53-9D6E-44E6-B0D8-615A6D07FB5B}" srcOrd="3" destOrd="0" presId="urn:microsoft.com/office/officeart/2005/8/layout/pyramid2"/>
    <dgm:cxn modelId="{A34F1263-7694-4731-995F-7556C8767285}" type="presParOf" srcId="{54982EDE-BA38-419C-8C90-E7DF88B50825}" destId="{AA40EDB2-9616-491E-8997-90DC3C7C7F8E}" srcOrd="4" destOrd="0" presId="urn:microsoft.com/office/officeart/2005/8/layout/pyramid2"/>
    <dgm:cxn modelId="{BB74DF3B-7C9A-4389-A337-B004C1BA8FC9}" type="presParOf" srcId="{54982EDE-BA38-419C-8C90-E7DF88B50825}" destId="{9055E23A-F0BC-4AAF-9FF4-F780F02DFD21}" srcOrd="5" destOrd="0" presId="urn:microsoft.com/office/officeart/2005/8/layout/pyramid2"/>
    <dgm:cxn modelId="{4A43AFEA-BF1C-497E-BD59-69CF692F6A7F}" type="presParOf" srcId="{54982EDE-BA38-419C-8C90-E7DF88B50825}" destId="{6AFE05B7-991B-44DA-9843-39E3CC396A11}" srcOrd="6" destOrd="0" presId="urn:microsoft.com/office/officeart/2005/8/layout/pyramid2"/>
    <dgm:cxn modelId="{8D18345C-C42B-4946-82A6-3E963C8D548C}" type="presParOf" srcId="{54982EDE-BA38-419C-8C90-E7DF88B50825}" destId="{B370853F-B4C8-494E-B10D-01EDE232E07B}" srcOrd="7" destOrd="0" presId="urn:microsoft.com/office/officeart/2005/8/layout/pyramid2"/>
    <dgm:cxn modelId="{C6414EEA-2630-4FF8-A09A-E46D80D41B9D}" type="presParOf" srcId="{54982EDE-BA38-419C-8C90-E7DF88B50825}" destId="{40A06F75-CF71-4FF0-9476-F881F10B4C59}" srcOrd="8" destOrd="0" presId="urn:microsoft.com/office/officeart/2005/8/layout/pyramid2"/>
    <dgm:cxn modelId="{4CCDCB05-D02A-4ED4-8FB4-83F627EA009B}" type="presParOf" srcId="{54982EDE-BA38-419C-8C90-E7DF88B50825}" destId="{D5AAC021-0B13-4F18-8DC6-1FA6845FB348}" srcOrd="9" destOrd="0" presId="urn:microsoft.com/office/officeart/2005/8/layout/pyramid2"/>
    <dgm:cxn modelId="{34D41BB9-36C9-474B-A9A8-CE6034BB025D}" type="presParOf" srcId="{54982EDE-BA38-419C-8C90-E7DF88B50825}" destId="{0E6DB8B2-458A-4F73-AF77-E844E8685CD8}" srcOrd="10" destOrd="0" presId="urn:microsoft.com/office/officeart/2005/8/layout/pyramid2"/>
    <dgm:cxn modelId="{D16CE103-1D5C-4437-A84D-D7C00B26989C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B00B4304-44AF-48A3-A86C-C221DF88C2F6}" type="presOf" srcId="{EA790760-0B03-448A-9F29-12DB28B7261E}" destId="{40A06F75-CF71-4FF0-9476-F881F10B4C59}" srcOrd="0" destOrd="0" presId="urn:microsoft.com/office/officeart/2005/8/layout/pyramid2"/>
    <dgm:cxn modelId="{E6221B13-9108-4C14-B852-35F37E645860}" type="presOf" srcId="{83210F28-54C2-4E50-BA91-C30C7F5A925A}" destId="{0E6DB8B2-458A-4F73-AF77-E844E8685CD8}" srcOrd="0" destOrd="0" presId="urn:microsoft.com/office/officeart/2005/8/layout/pyramid2"/>
    <dgm:cxn modelId="{CA37F72B-9E3B-4704-8826-6FD971447A76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6D609571-4116-4218-A6F6-A0E056EAF355}" type="presOf" srcId="{497908DE-4C30-428A-A555-3A6C2F4ADF7D}" destId="{C15E22B3-3295-4532-9D6A-325D45E50C1C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6CB2325A-2AB8-4305-AC0C-823CD020CF0E}" type="presOf" srcId="{70972A96-F39F-4054-A5D9-CCAC350AB6EA}" destId="{6AFE05B7-991B-44DA-9843-39E3CC396A11}" srcOrd="0" destOrd="0" presId="urn:microsoft.com/office/officeart/2005/8/layout/pyramid2"/>
    <dgm:cxn modelId="{3E69849A-AE6E-47F6-AA52-DB803745D77D}" type="presOf" srcId="{94EAB1EC-7FE9-40F9-8691-7534F2D2D13B}" destId="{AA40EDB2-9616-491E-8997-90DC3C7C7F8E}" srcOrd="0" destOrd="0" presId="urn:microsoft.com/office/officeart/2005/8/layout/pyramid2"/>
    <dgm:cxn modelId="{431D91C7-6539-4E61-9608-C299C491104B}" type="presOf" srcId="{D75FEE30-628B-4BCD-B8C9-2BF3180BA3C0}" destId="{F9260225-45E3-4E83-A7B5-93BF7662486D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8B0EE471-4653-496A-9270-6803FE9B42D1}" type="presParOf" srcId="{F9260225-45E3-4E83-A7B5-93BF7662486D}" destId="{2CAB7AE0-F53F-477F-8596-08683A702DA4}" srcOrd="0" destOrd="0" presId="urn:microsoft.com/office/officeart/2005/8/layout/pyramid2"/>
    <dgm:cxn modelId="{BC096174-02FD-4BCC-BF1E-A6A3DC758E98}" type="presParOf" srcId="{F9260225-45E3-4E83-A7B5-93BF7662486D}" destId="{54982EDE-BA38-419C-8C90-E7DF88B50825}" srcOrd="1" destOrd="0" presId="urn:microsoft.com/office/officeart/2005/8/layout/pyramid2"/>
    <dgm:cxn modelId="{4FE3B5A2-2E17-4C54-9746-CDD611F45FCE}" type="presParOf" srcId="{54982EDE-BA38-419C-8C90-E7DF88B50825}" destId="{C15E22B3-3295-4532-9D6A-325D45E50C1C}" srcOrd="0" destOrd="0" presId="urn:microsoft.com/office/officeart/2005/8/layout/pyramid2"/>
    <dgm:cxn modelId="{CB6F7401-1AD7-4B4A-BD28-CD56784533D7}" type="presParOf" srcId="{54982EDE-BA38-419C-8C90-E7DF88B50825}" destId="{E349127E-BD40-4FFD-98F7-AE53232D3317}" srcOrd="1" destOrd="0" presId="urn:microsoft.com/office/officeart/2005/8/layout/pyramid2"/>
    <dgm:cxn modelId="{0B4B501C-0A97-4C0C-8049-DBA556EE96B1}" type="presParOf" srcId="{54982EDE-BA38-419C-8C90-E7DF88B50825}" destId="{585EDA03-E1D1-49E2-ABCC-D095A33C60CB}" srcOrd="2" destOrd="0" presId="urn:microsoft.com/office/officeart/2005/8/layout/pyramid2"/>
    <dgm:cxn modelId="{D8AAB49A-4DC5-4842-AB00-6A4919954C8B}" type="presParOf" srcId="{54982EDE-BA38-419C-8C90-E7DF88B50825}" destId="{689CAA53-9D6E-44E6-B0D8-615A6D07FB5B}" srcOrd="3" destOrd="0" presId="urn:microsoft.com/office/officeart/2005/8/layout/pyramid2"/>
    <dgm:cxn modelId="{0275F18F-E0AE-4AEC-B71A-CD657D1BEC71}" type="presParOf" srcId="{54982EDE-BA38-419C-8C90-E7DF88B50825}" destId="{AA40EDB2-9616-491E-8997-90DC3C7C7F8E}" srcOrd="4" destOrd="0" presId="urn:microsoft.com/office/officeart/2005/8/layout/pyramid2"/>
    <dgm:cxn modelId="{22129180-6B53-4760-B0DF-FD9BA6AE7FCC}" type="presParOf" srcId="{54982EDE-BA38-419C-8C90-E7DF88B50825}" destId="{9055E23A-F0BC-4AAF-9FF4-F780F02DFD21}" srcOrd="5" destOrd="0" presId="urn:microsoft.com/office/officeart/2005/8/layout/pyramid2"/>
    <dgm:cxn modelId="{A2177BE2-EA98-47A0-80CA-7D8F30173987}" type="presParOf" srcId="{54982EDE-BA38-419C-8C90-E7DF88B50825}" destId="{6AFE05B7-991B-44DA-9843-39E3CC396A11}" srcOrd="6" destOrd="0" presId="urn:microsoft.com/office/officeart/2005/8/layout/pyramid2"/>
    <dgm:cxn modelId="{0203B34A-B7DE-470F-ADCD-9488056E9501}" type="presParOf" srcId="{54982EDE-BA38-419C-8C90-E7DF88B50825}" destId="{B370853F-B4C8-494E-B10D-01EDE232E07B}" srcOrd="7" destOrd="0" presId="urn:microsoft.com/office/officeart/2005/8/layout/pyramid2"/>
    <dgm:cxn modelId="{F4B8E6BC-FACE-494A-8140-4982A565BA9A}" type="presParOf" srcId="{54982EDE-BA38-419C-8C90-E7DF88B50825}" destId="{40A06F75-CF71-4FF0-9476-F881F10B4C59}" srcOrd="8" destOrd="0" presId="urn:microsoft.com/office/officeart/2005/8/layout/pyramid2"/>
    <dgm:cxn modelId="{12ADC80C-17FE-4CC6-A588-A6E4202D6A13}" type="presParOf" srcId="{54982EDE-BA38-419C-8C90-E7DF88B50825}" destId="{D5AAC021-0B13-4F18-8DC6-1FA6845FB348}" srcOrd="9" destOrd="0" presId="urn:microsoft.com/office/officeart/2005/8/layout/pyramid2"/>
    <dgm:cxn modelId="{A8CB66BA-AD0B-4669-B426-BF1465C44FBF}" type="presParOf" srcId="{54982EDE-BA38-419C-8C90-E7DF88B50825}" destId="{0E6DB8B2-458A-4F73-AF77-E844E8685CD8}" srcOrd="10" destOrd="0" presId="urn:microsoft.com/office/officeart/2005/8/layout/pyramid2"/>
    <dgm:cxn modelId="{8DFAF9E4-6996-4107-9154-18871B7D9956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4C1A8210-B35E-4B48-BEB2-465C78555F12}" type="presOf" srcId="{83210F28-54C2-4E50-BA91-C30C7F5A925A}" destId="{0E6DB8B2-458A-4F73-AF77-E844E8685CD8}" srcOrd="0" destOrd="0" presId="urn:microsoft.com/office/officeart/2005/8/layout/pyramid2"/>
    <dgm:cxn modelId="{78F1C617-E104-48E5-9AE9-9302904CCED0}" type="presOf" srcId="{EA790760-0B03-448A-9F29-12DB28B7261E}" destId="{40A06F75-CF71-4FF0-9476-F881F10B4C59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F2125272-E782-4F87-B9BF-FDFF0A5E3584}" type="presOf" srcId="{3CA4390E-8AEC-4EA2-A3EC-8DD042504D56}" destId="{585EDA03-E1D1-49E2-ABCC-D095A33C60CB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91A59487-84FB-4513-B33C-5F7813EED68C}" type="presOf" srcId="{94EAB1EC-7FE9-40F9-8691-7534F2D2D13B}" destId="{AA40EDB2-9616-491E-8997-90DC3C7C7F8E}" srcOrd="0" destOrd="0" presId="urn:microsoft.com/office/officeart/2005/8/layout/pyramid2"/>
    <dgm:cxn modelId="{009F0D91-F020-4DD5-8213-9DF88F94CC8B}" type="presOf" srcId="{70972A96-F39F-4054-A5D9-CCAC350AB6EA}" destId="{6AFE05B7-991B-44DA-9843-39E3CC396A11}" srcOrd="0" destOrd="0" presId="urn:microsoft.com/office/officeart/2005/8/layout/pyramid2"/>
    <dgm:cxn modelId="{EA6C81B9-5A95-4B35-A1CC-EB7355C730E6}" type="presOf" srcId="{497908DE-4C30-428A-A555-3A6C2F4ADF7D}" destId="{C15E22B3-3295-4532-9D6A-325D45E50C1C}" srcOrd="0" destOrd="0" presId="urn:microsoft.com/office/officeart/2005/8/layout/pyramid2"/>
    <dgm:cxn modelId="{A1A97FBB-0999-43AC-991E-44ABF7EFD089}" type="presOf" srcId="{D75FEE30-628B-4BCD-B8C9-2BF3180BA3C0}" destId="{F9260225-45E3-4E83-A7B5-93BF7662486D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DE230DA7-7EE1-41AE-8EAA-F5525002C106}" type="presParOf" srcId="{F9260225-45E3-4E83-A7B5-93BF7662486D}" destId="{2CAB7AE0-F53F-477F-8596-08683A702DA4}" srcOrd="0" destOrd="0" presId="urn:microsoft.com/office/officeart/2005/8/layout/pyramid2"/>
    <dgm:cxn modelId="{F0890926-737E-4B3D-8533-6C7AEA04610A}" type="presParOf" srcId="{F9260225-45E3-4E83-A7B5-93BF7662486D}" destId="{54982EDE-BA38-419C-8C90-E7DF88B50825}" srcOrd="1" destOrd="0" presId="urn:microsoft.com/office/officeart/2005/8/layout/pyramid2"/>
    <dgm:cxn modelId="{59B49F12-6449-4AEB-8819-B91CD16BE3D4}" type="presParOf" srcId="{54982EDE-BA38-419C-8C90-E7DF88B50825}" destId="{C15E22B3-3295-4532-9D6A-325D45E50C1C}" srcOrd="0" destOrd="0" presId="urn:microsoft.com/office/officeart/2005/8/layout/pyramid2"/>
    <dgm:cxn modelId="{A396D4A1-D2D8-4DE1-851E-BD18C79B95EA}" type="presParOf" srcId="{54982EDE-BA38-419C-8C90-E7DF88B50825}" destId="{E349127E-BD40-4FFD-98F7-AE53232D3317}" srcOrd="1" destOrd="0" presId="urn:microsoft.com/office/officeart/2005/8/layout/pyramid2"/>
    <dgm:cxn modelId="{BFF8BAC9-0B06-40F4-9D78-90C34A16AEE1}" type="presParOf" srcId="{54982EDE-BA38-419C-8C90-E7DF88B50825}" destId="{585EDA03-E1D1-49E2-ABCC-D095A33C60CB}" srcOrd="2" destOrd="0" presId="urn:microsoft.com/office/officeart/2005/8/layout/pyramid2"/>
    <dgm:cxn modelId="{84656DED-A360-47F5-B2F5-4C3747D407A4}" type="presParOf" srcId="{54982EDE-BA38-419C-8C90-E7DF88B50825}" destId="{689CAA53-9D6E-44E6-B0D8-615A6D07FB5B}" srcOrd="3" destOrd="0" presId="urn:microsoft.com/office/officeart/2005/8/layout/pyramid2"/>
    <dgm:cxn modelId="{DB1E34E4-437E-44EF-8F5F-7324BFB19ED8}" type="presParOf" srcId="{54982EDE-BA38-419C-8C90-E7DF88B50825}" destId="{AA40EDB2-9616-491E-8997-90DC3C7C7F8E}" srcOrd="4" destOrd="0" presId="urn:microsoft.com/office/officeart/2005/8/layout/pyramid2"/>
    <dgm:cxn modelId="{F3D9F03F-9493-43CE-BC49-F2C6ACDC4BBD}" type="presParOf" srcId="{54982EDE-BA38-419C-8C90-E7DF88B50825}" destId="{9055E23A-F0BC-4AAF-9FF4-F780F02DFD21}" srcOrd="5" destOrd="0" presId="urn:microsoft.com/office/officeart/2005/8/layout/pyramid2"/>
    <dgm:cxn modelId="{E1E2FC34-6F8E-4B30-A6B0-0FC83C1A719E}" type="presParOf" srcId="{54982EDE-BA38-419C-8C90-E7DF88B50825}" destId="{6AFE05B7-991B-44DA-9843-39E3CC396A11}" srcOrd="6" destOrd="0" presId="urn:microsoft.com/office/officeart/2005/8/layout/pyramid2"/>
    <dgm:cxn modelId="{CFA6B45A-DEAD-4469-9B3D-9AF51063233F}" type="presParOf" srcId="{54982EDE-BA38-419C-8C90-E7DF88B50825}" destId="{B370853F-B4C8-494E-B10D-01EDE232E07B}" srcOrd="7" destOrd="0" presId="urn:microsoft.com/office/officeart/2005/8/layout/pyramid2"/>
    <dgm:cxn modelId="{C8F566A7-D5D0-414D-BEB6-6B4ADF333EA2}" type="presParOf" srcId="{54982EDE-BA38-419C-8C90-E7DF88B50825}" destId="{40A06F75-CF71-4FF0-9476-F881F10B4C59}" srcOrd="8" destOrd="0" presId="urn:microsoft.com/office/officeart/2005/8/layout/pyramid2"/>
    <dgm:cxn modelId="{980FEBD1-E1DD-4745-8B14-F839CEC9D2E6}" type="presParOf" srcId="{54982EDE-BA38-419C-8C90-E7DF88B50825}" destId="{D5AAC021-0B13-4F18-8DC6-1FA6845FB348}" srcOrd="9" destOrd="0" presId="urn:microsoft.com/office/officeart/2005/8/layout/pyramid2"/>
    <dgm:cxn modelId="{C7BBBCED-3B86-4BDD-B78E-0F978F2FA67B}" type="presParOf" srcId="{54982EDE-BA38-419C-8C90-E7DF88B50825}" destId="{0E6DB8B2-458A-4F73-AF77-E844E8685CD8}" srcOrd="10" destOrd="0" presId="urn:microsoft.com/office/officeart/2005/8/layout/pyramid2"/>
    <dgm:cxn modelId="{FDBF753F-DE6D-40AA-90BF-316600E31675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8C49A50D-D77D-4772-B1F7-15A1D4995966}" type="presOf" srcId="{D75FEE30-628B-4BCD-B8C9-2BF3180BA3C0}" destId="{F9260225-45E3-4E83-A7B5-93BF7662486D}" srcOrd="0" destOrd="0" presId="urn:microsoft.com/office/officeart/2005/8/layout/pyramid2"/>
    <dgm:cxn modelId="{FC671516-7995-423D-8F83-3B7399450A66}" type="presOf" srcId="{EA790760-0B03-448A-9F29-12DB28B7261E}" destId="{40A06F75-CF71-4FF0-9476-F881F10B4C59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5451C737-A95A-4C5F-81C4-3DA0987CEF2F}" type="presOf" srcId="{94EAB1EC-7FE9-40F9-8691-7534F2D2D13B}" destId="{AA40EDB2-9616-491E-8997-90DC3C7C7F8E}" srcOrd="0" destOrd="0" presId="urn:microsoft.com/office/officeart/2005/8/layout/pyramid2"/>
    <dgm:cxn modelId="{70D1A53D-BF7A-45AE-A920-409F00603DDF}" type="presOf" srcId="{83210F28-54C2-4E50-BA91-C30C7F5A925A}" destId="{0E6DB8B2-458A-4F73-AF77-E844E8685CD8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4C96396B-112F-4DCA-89A3-810823A881CD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1FC53D8D-70D7-4FD9-9D9D-86BE92E7C39A}" type="presOf" srcId="{3CA4390E-8AEC-4EA2-A3EC-8DD042504D56}" destId="{585EDA03-E1D1-49E2-ABCC-D095A33C60CB}" srcOrd="0" destOrd="0" presId="urn:microsoft.com/office/officeart/2005/8/layout/pyramid2"/>
    <dgm:cxn modelId="{162D6992-72C8-48CB-BEDD-A55782AC3597}" type="presOf" srcId="{497908DE-4C30-428A-A555-3A6C2F4ADF7D}" destId="{C15E22B3-3295-4532-9D6A-325D45E50C1C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2B9BB224-927A-4B3A-ABB8-8E73B52F4C8A}" type="presParOf" srcId="{F9260225-45E3-4E83-A7B5-93BF7662486D}" destId="{2CAB7AE0-F53F-477F-8596-08683A702DA4}" srcOrd="0" destOrd="0" presId="urn:microsoft.com/office/officeart/2005/8/layout/pyramid2"/>
    <dgm:cxn modelId="{E7C16F8C-3E5C-4977-81A2-308EF86078FA}" type="presParOf" srcId="{F9260225-45E3-4E83-A7B5-93BF7662486D}" destId="{54982EDE-BA38-419C-8C90-E7DF88B50825}" srcOrd="1" destOrd="0" presId="urn:microsoft.com/office/officeart/2005/8/layout/pyramid2"/>
    <dgm:cxn modelId="{001A52D0-15D0-40B0-81B0-BDCFE0A3EA4E}" type="presParOf" srcId="{54982EDE-BA38-419C-8C90-E7DF88B50825}" destId="{C15E22B3-3295-4532-9D6A-325D45E50C1C}" srcOrd="0" destOrd="0" presId="urn:microsoft.com/office/officeart/2005/8/layout/pyramid2"/>
    <dgm:cxn modelId="{52A8A170-3640-437F-9FD8-3C94908DD67B}" type="presParOf" srcId="{54982EDE-BA38-419C-8C90-E7DF88B50825}" destId="{E349127E-BD40-4FFD-98F7-AE53232D3317}" srcOrd="1" destOrd="0" presId="urn:microsoft.com/office/officeart/2005/8/layout/pyramid2"/>
    <dgm:cxn modelId="{D197EC87-1D4E-4102-8457-39AE3FC1EA1F}" type="presParOf" srcId="{54982EDE-BA38-419C-8C90-E7DF88B50825}" destId="{585EDA03-E1D1-49E2-ABCC-D095A33C60CB}" srcOrd="2" destOrd="0" presId="urn:microsoft.com/office/officeart/2005/8/layout/pyramid2"/>
    <dgm:cxn modelId="{129DDEFA-4A64-4A41-8B03-A3BAA8A878AB}" type="presParOf" srcId="{54982EDE-BA38-419C-8C90-E7DF88B50825}" destId="{689CAA53-9D6E-44E6-B0D8-615A6D07FB5B}" srcOrd="3" destOrd="0" presId="urn:microsoft.com/office/officeart/2005/8/layout/pyramid2"/>
    <dgm:cxn modelId="{BCB5AC54-0338-4A6B-BD8A-6D421B3D1DF9}" type="presParOf" srcId="{54982EDE-BA38-419C-8C90-E7DF88B50825}" destId="{AA40EDB2-9616-491E-8997-90DC3C7C7F8E}" srcOrd="4" destOrd="0" presId="urn:microsoft.com/office/officeart/2005/8/layout/pyramid2"/>
    <dgm:cxn modelId="{5B1AAF0D-DAB9-4C5C-8792-0CBC86F568F1}" type="presParOf" srcId="{54982EDE-BA38-419C-8C90-E7DF88B50825}" destId="{9055E23A-F0BC-4AAF-9FF4-F780F02DFD21}" srcOrd="5" destOrd="0" presId="urn:microsoft.com/office/officeart/2005/8/layout/pyramid2"/>
    <dgm:cxn modelId="{F4C06D6D-DA8D-4B80-B3CF-2D69D933E367}" type="presParOf" srcId="{54982EDE-BA38-419C-8C90-E7DF88B50825}" destId="{6AFE05B7-991B-44DA-9843-39E3CC396A11}" srcOrd="6" destOrd="0" presId="urn:microsoft.com/office/officeart/2005/8/layout/pyramid2"/>
    <dgm:cxn modelId="{C2FFF1C9-5DB7-4DBC-A30D-9C2FA3D144E1}" type="presParOf" srcId="{54982EDE-BA38-419C-8C90-E7DF88B50825}" destId="{B370853F-B4C8-494E-B10D-01EDE232E07B}" srcOrd="7" destOrd="0" presId="urn:microsoft.com/office/officeart/2005/8/layout/pyramid2"/>
    <dgm:cxn modelId="{41414EF2-B807-4867-B249-35AF0B9CC3FD}" type="presParOf" srcId="{54982EDE-BA38-419C-8C90-E7DF88B50825}" destId="{40A06F75-CF71-4FF0-9476-F881F10B4C59}" srcOrd="8" destOrd="0" presId="urn:microsoft.com/office/officeart/2005/8/layout/pyramid2"/>
    <dgm:cxn modelId="{88993332-5393-49D0-A90E-8038D65E6A11}" type="presParOf" srcId="{54982EDE-BA38-419C-8C90-E7DF88B50825}" destId="{D5AAC021-0B13-4F18-8DC6-1FA6845FB348}" srcOrd="9" destOrd="0" presId="urn:microsoft.com/office/officeart/2005/8/layout/pyramid2"/>
    <dgm:cxn modelId="{E0C99662-0CE6-40B8-9E12-80488865EC23}" type="presParOf" srcId="{54982EDE-BA38-419C-8C90-E7DF88B50825}" destId="{0E6DB8B2-458A-4F73-AF77-E844E8685CD8}" srcOrd="10" destOrd="0" presId="urn:microsoft.com/office/officeart/2005/8/layout/pyramid2"/>
    <dgm:cxn modelId="{B5F734EB-81CA-4D1F-A9DF-E8AB3B2F6686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26C6A622-B061-443C-9A80-7574DBDF2714}" type="presOf" srcId="{EA790760-0B03-448A-9F29-12DB28B7261E}" destId="{40A06F75-CF71-4FF0-9476-F881F10B4C59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3F7EC130-DEED-499D-977E-8C6D3E56F093}" type="presOf" srcId="{94EAB1EC-7FE9-40F9-8691-7534F2D2D13B}" destId="{AA40EDB2-9616-491E-8997-90DC3C7C7F8E}" srcOrd="0" destOrd="0" presId="urn:microsoft.com/office/officeart/2005/8/layout/pyramid2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A4209A51-2684-41D0-8B89-4DA2DB325B08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7D0109C4-9AB5-4A34-8A4D-2B8A688D0AE4}" type="presOf" srcId="{3CA4390E-8AEC-4EA2-A3EC-8DD042504D56}" destId="{585EDA03-E1D1-49E2-ABCC-D095A33C60CB}" srcOrd="0" destOrd="0" presId="urn:microsoft.com/office/officeart/2005/8/layout/pyramid2"/>
    <dgm:cxn modelId="{DC5914DE-592C-4C4F-87B8-EDCD545A4DFE}" type="presOf" srcId="{497908DE-4C30-428A-A555-3A6C2F4ADF7D}" destId="{C15E22B3-3295-4532-9D6A-325D45E50C1C}" srcOrd="0" destOrd="0" presId="urn:microsoft.com/office/officeart/2005/8/layout/pyramid2"/>
    <dgm:cxn modelId="{CC01BCDF-8528-49B0-BAC4-003DC2E105BE}" type="presOf" srcId="{D75FEE30-628B-4BCD-B8C9-2BF3180BA3C0}" destId="{F9260225-45E3-4E83-A7B5-93BF7662486D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8E21EAFD-65F4-416B-B318-C99BC4E10E83}" type="presOf" srcId="{83210F28-54C2-4E50-BA91-C30C7F5A925A}" destId="{0E6DB8B2-458A-4F73-AF77-E844E8685CD8}" srcOrd="0" destOrd="0" presId="urn:microsoft.com/office/officeart/2005/8/layout/pyramid2"/>
    <dgm:cxn modelId="{CD6EC6A8-B833-49D0-B75D-10D986351503}" type="presParOf" srcId="{F9260225-45E3-4E83-A7B5-93BF7662486D}" destId="{2CAB7AE0-F53F-477F-8596-08683A702DA4}" srcOrd="0" destOrd="0" presId="urn:microsoft.com/office/officeart/2005/8/layout/pyramid2"/>
    <dgm:cxn modelId="{C7C339E9-F1CE-4293-B66E-4C1B37AF2A22}" type="presParOf" srcId="{F9260225-45E3-4E83-A7B5-93BF7662486D}" destId="{54982EDE-BA38-419C-8C90-E7DF88B50825}" srcOrd="1" destOrd="0" presId="urn:microsoft.com/office/officeart/2005/8/layout/pyramid2"/>
    <dgm:cxn modelId="{0F93B4DE-738B-4684-90CA-162644AD91FC}" type="presParOf" srcId="{54982EDE-BA38-419C-8C90-E7DF88B50825}" destId="{C15E22B3-3295-4532-9D6A-325D45E50C1C}" srcOrd="0" destOrd="0" presId="urn:microsoft.com/office/officeart/2005/8/layout/pyramid2"/>
    <dgm:cxn modelId="{25814616-F80D-4AB0-B252-893C28BC38CF}" type="presParOf" srcId="{54982EDE-BA38-419C-8C90-E7DF88B50825}" destId="{E349127E-BD40-4FFD-98F7-AE53232D3317}" srcOrd="1" destOrd="0" presId="urn:microsoft.com/office/officeart/2005/8/layout/pyramid2"/>
    <dgm:cxn modelId="{1786798A-C22E-46CE-8A75-9FB6D8438C6A}" type="presParOf" srcId="{54982EDE-BA38-419C-8C90-E7DF88B50825}" destId="{585EDA03-E1D1-49E2-ABCC-D095A33C60CB}" srcOrd="2" destOrd="0" presId="urn:microsoft.com/office/officeart/2005/8/layout/pyramid2"/>
    <dgm:cxn modelId="{CA3D2856-5B74-4C99-B474-AEABF2478978}" type="presParOf" srcId="{54982EDE-BA38-419C-8C90-E7DF88B50825}" destId="{689CAA53-9D6E-44E6-B0D8-615A6D07FB5B}" srcOrd="3" destOrd="0" presId="urn:microsoft.com/office/officeart/2005/8/layout/pyramid2"/>
    <dgm:cxn modelId="{8E382F8C-D781-493F-BD2B-F63A886CC8F6}" type="presParOf" srcId="{54982EDE-BA38-419C-8C90-E7DF88B50825}" destId="{AA40EDB2-9616-491E-8997-90DC3C7C7F8E}" srcOrd="4" destOrd="0" presId="urn:microsoft.com/office/officeart/2005/8/layout/pyramid2"/>
    <dgm:cxn modelId="{4DD4E1D5-1316-401F-B1A4-F8A0B6243070}" type="presParOf" srcId="{54982EDE-BA38-419C-8C90-E7DF88B50825}" destId="{9055E23A-F0BC-4AAF-9FF4-F780F02DFD21}" srcOrd="5" destOrd="0" presId="urn:microsoft.com/office/officeart/2005/8/layout/pyramid2"/>
    <dgm:cxn modelId="{0E69DFD1-7A42-44C3-A9B8-B059853B1FA5}" type="presParOf" srcId="{54982EDE-BA38-419C-8C90-E7DF88B50825}" destId="{6AFE05B7-991B-44DA-9843-39E3CC396A11}" srcOrd="6" destOrd="0" presId="urn:microsoft.com/office/officeart/2005/8/layout/pyramid2"/>
    <dgm:cxn modelId="{4D341C77-4859-4D29-B3D0-6EBA832DEFCD}" type="presParOf" srcId="{54982EDE-BA38-419C-8C90-E7DF88B50825}" destId="{B370853F-B4C8-494E-B10D-01EDE232E07B}" srcOrd="7" destOrd="0" presId="urn:microsoft.com/office/officeart/2005/8/layout/pyramid2"/>
    <dgm:cxn modelId="{B00431A9-F816-4275-BE6F-8237D38BEC51}" type="presParOf" srcId="{54982EDE-BA38-419C-8C90-E7DF88B50825}" destId="{40A06F75-CF71-4FF0-9476-F881F10B4C59}" srcOrd="8" destOrd="0" presId="urn:microsoft.com/office/officeart/2005/8/layout/pyramid2"/>
    <dgm:cxn modelId="{36D5B3A9-D16D-4A95-A82F-D4A1D4E35DDC}" type="presParOf" srcId="{54982EDE-BA38-419C-8C90-E7DF88B50825}" destId="{D5AAC021-0B13-4F18-8DC6-1FA6845FB348}" srcOrd="9" destOrd="0" presId="urn:microsoft.com/office/officeart/2005/8/layout/pyramid2"/>
    <dgm:cxn modelId="{2F793101-A9F0-43CD-8A05-00D4E4DB54F7}" type="presParOf" srcId="{54982EDE-BA38-419C-8C90-E7DF88B50825}" destId="{0E6DB8B2-458A-4F73-AF77-E844E8685CD8}" srcOrd="10" destOrd="0" presId="urn:microsoft.com/office/officeart/2005/8/layout/pyramid2"/>
    <dgm:cxn modelId="{CC28516C-9D0F-42E8-81ED-57B7483AAA04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50BD7C36-9D33-4188-A703-23166B0BC6ED}" type="presOf" srcId="{EA790760-0B03-448A-9F29-12DB28B7261E}" destId="{40A06F75-CF71-4FF0-9476-F881F10B4C59}" srcOrd="0" destOrd="0" presId="urn:microsoft.com/office/officeart/2005/8/layout/pyramid2"/>
    <dgm:cxn modelId="{73491638-69AC-4FFC-A08D-70DF94857D39}" type="presOf" srcId="{D75FEE30-628B-4BCD-B8C9-2BF3180BA3C0}" destId="{F9260225-45E3-4E83-A7B5-93BF7662486D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24056D7D-E5CE-490A-8086-BFB10D4F5AF8}" type="presOf" srcId="{497908DE-4C30-428A-A555-3A6C2F4ADF7D}" destId="{C15E22B3-3295-4532-9D6A-325D45E50C1C}" srcOrd="0" destOrd="0" presId="urn:microsoft.com/office/officeart/2005/8/layout/pyramid2"/>
    <dgm:cxn modelId="{4960C392-84C1-4855-9F94-9A971D03B15F}" type="presOf" srcId="{3CA4390E-8AEC-4EA2-A3EC-8DD042504D56}" destId="{585EDA03-E1D1-49E2-ABCC-D095A33C60CB}" srcOrd="0" destOrd="0" presId="urn:microsoft.com/office/officeart/2005/8/layout/pyramid2"/>
    <dgm:cxn modelId="{D9BDC1A0-4CC4-4E48-93C2-0C9EEB0173D9}" type="presOf" srcId="{83210F28-54C2-4E50-BA91-C30C7F5A925A}" destId="{0E6DB8B2-458A-4F73-AF77-E844E8685CD8}" srcOrd="0" destOrd="0" presId="urn:microsoft.com/office/officeart/2005/8/layout/pyramid2"/>
    <dgm:cxn modelId="{B91416B0-E000-4B6B-AE7D-50C4B46D6E28}" type="presOf" srcId="{94EAB1EC-7FE9-40F9-8691-7534F2D2D13B}" destId="{AA40EDB2-9616-491E-8997-90DC3C7C7F8E}" srcOrd="0" destOrd="0" presId="urn:microsoft.com/office/officeart/2005/8/layout/pyramid2"/>
    <dgm:cxn modelId="{99DABBE0-9EF0-4C72-9687-3EE46E46767D}" type="presOf" srcId="{70972A96-F39F-4054-A5D9-CCAC350AB6EA}" destId="{6AFE05B7-991B-44DA-9843-39E3CC396A11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E7CF447E-B6CE-490E-84C9-FB995CCA60BF}" type="presParOf" srcId="{F9260225-45E3-4E83-A7B5-93BF7662486D}" destId="{2CAB7AE0-F53F-477F-8596-08683A702DA4}" srcOrd="0" destOrd="0" presId="urn:microsoft.com/office/officeart/2005/8/layout/pyramid2"/>
    <dgm:cxn modelId="{9C9EF5F2-2695-4D31-BB10-64B8C85119CF}" type="presParOf" srcId="{F9260225-45E3-4E83-A7B5-93BF7662486D}" destId="{54982EDE-BA38-419C-8C90-E7DF88B50825}" srcOrd="1" destOrd="0" presId="urn:microsoft.com/office/officeart/2005/8/layout/pyramid2"/>
    <dgm:cxn modelId="{252AEE35-A7AF-4183-9596-70C2EE4FCE02}" type="presParOf" srcId="{54982EDE-BA38-419C-8C90-E7DF88B50825}" destId="{C15E22B3-3295-4532-9D6A-325D45E50C1C}" srcOrd="0" destOrd="0" presId="urn:microsoft.com/office/officeart/2005/8/layout/pyramid2"/>
    <dgm:cxn modelId="{36A90662-CAF0-4E60-82A9-48466484C3D9}" type="presParOf" srcId="{54982EDE-BA38-419C-8C90-E7DF88B50825}" destId="{E349127E-BD40-4FFD-98F7-AE53232D3317}" srcOrd="1" destOrd="0" presId="urn:microsoft.com/office/officeart/2005/8/layout/pyramid2"/>
    <dgm:cxn modelId="{B0A73982-CCEC-49F7-9912-05900A035A47}" type="presParOf" srcId="{54982EDE-BA38-419C-8C90-E7DF88B50825}" destId="{585EDA03-E1D1-49E2-ABCC-D095A33C60CB}" srcOrd="2" destOrd="0" presId="urn:microsoft.com/office/officeart/2005/8/layout/pyramid2"/>
    <dgm:cxn modelId="{3AD8F3BE-92C0-4D3E-8799-E0EA48171E3A}" type="presParOf" srcId="{54982EDE-BA38-419C-8C90-E7DF88B50825}" destId="{689CAA53-9D6E-44E6-B0D8-615A6D07FB5B}" srcOrd="3" destOrd="0" presId="urn:microsoft.com/office/officeart/2005/8/layout/pyramid2"/>
    <dgm:cxn modelId="{416A2E7E-91B9-4C36-AFA9-E6159BBC9CA2}" type="presParOf" srcId="{54982EDE-BA38-419C-8C90-E7DF88B50825}" destId="{AA40EDB2-9616-491E-8997-90DC3C7C7F8E}" srcOrd="4" destOrd="0" presId="urn:microsoft.com/office/officeart/2005/8/layout/pyramid2"/>
    <dgm:cxn modelId="{565B8220-585F-40CE-A2E8-39A2031CF84E}" type="presParOf" srcId="{54982EDE-BA38-419C-8C90-E7DF88B50825}" destId="{9055E23A-F0BC-4AAF-9FF4-F780F02DFD21}" srcOrd="5" destOrd="0" presId="urn:microsoft.com/office/officeart/2005/8/layout/pyramid2"/>
    <dgm:cxn modelId="{27B89A24-0C40-4395-AB5A-BEE34FABBDDC}" type="presParOf" srcId="{54982EDE-BA38-419C-8C90-E7DF88B50825}" destId="{6AFE05B7-991B-44DA-9843-39E3CC396A11}" srcOrd="6" destOrd="0" presId="urn:microsoft.com/office/officeart/2005/8/layout/pyramid2"/>
    <dgm:cxn modelId="{929B0F85-C8F3-46DB-B546-512873498325}" type="presParOf" srcId="{54982EDE-BA38-419C-8C90-E7DF88B50825}" destId="{B370853F-B4C8-494E-B10D-01EDE232E07B}" srcOrd="7" destOrd="0" presId="urn:microsoft.com/office/officeart/2005/8/layout/pyramid2"/>
    <dgm:cxn modelId="{7206CEFA-382B-4306-9E05-C44D281A7558}" type="presParOf" srcId="{54982EDE-BA38-419C-8C90-E7DF88B50825}" destId="{40A06F75-CF71-4FF0-9476-F881F10B4C59}" srcOrd="8" destOrd="0" presId="urn:microsoft.com/office/officeart/2005/8/layout/pyramid2"/>
    <dgm:cxn modelId="{CB015D4E-CCE1-45B1-A971-861AAA1873FC}" type="presParOf" srcId="{54982EDE-BA38-419C-8C90-E7DF88B50825}" destId="{D5AAC021-0B13-4F18-8DC6-1FA6845FB348}" srcOrd="9" destOrd="0" presId="urn:microsoft.com/office/officeart/2005/8/layout/pyramid2"/>
    <dgm:cxn modelId="{47C32C4B-A5A7-46D9-96D6-AAD33F5DA62D}" type="presParOf" srcId="{54982EDE-BA38-419C-8C90-E7DF88B50825}" destId="{0E6DB8B2-458A-4F73-AF77-E844E8685CD8}" srcOrd="10" destOrd="0" presId="urn:microsoft.com/office/officeart/2005/8/layout/pyramid2"/>
    <dgm:cxn modelId="{3C0D0199-BA71-4A94-A801-6BFCF6B69C4A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7699E303-BDF5-4610-8234-05F7B7E904FB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861A863E-FFC6-43DF-BEF9-F1EF955EEBBB}" type="presOf" srcId="{83210F28-54C2-4E50-BA91-C30C7F5A925A}" destId="{0E6DB8B2-458A-4F73-AF77-E844E8685CD8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BF432A50-A859-4768-A885-DBCDEA039834}" type="presOf" srcId="{D75FEE30-628B-4BCD-B8C9-2BF3180BA3C0}" destId="{F9260225-45E3-4E83-A7B5-93BF7662486D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08AA0FBF-20DA-492D-837B-F26D32D655FF}" type="presOf" srcId="{EA790760-0B03-448A-9F29-12DB28B7261E}" destId="{40A06F75-CF71-4FF0-9476-F881F10B4C59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DE7E1EF1-0D2C-45C5-8EEB-5924C86C2214}" type="presOf" srcId="{497908DE-4C30-428A-A555-3A6C2F4ADF7D}" destId="{C15E22B3-3295-4532-9D6A-325D45E50C1C}" srcOrd="0" destOrd="0" presId="urn:microsoft.com/office/officeart/2005/8/layout/pyramid2"/>
    <dgm:cxn modelId="{C15D47F1-4E96-4B24-87AB-E426D192B671}" type="presOf" srcId="{70972A96-F39F-4054-A5D9-CCAC350AB6EA}" destId="{6AFE05B7-991B-44DA-9843-39E3CC396A11}" srcOrd="0" destOrd="0" presId="urn:microsoft.com/office/officeart/2005/8/layout/pyramid2"/>
    <dgm:cxn modelId="{F52D1BF3-9A3B-4D34-B30C-D2518852CDE4}" type="presOf" srcId="{94EAB1EC-7FE9-40F9-8691-7534F2D2D13B}" destId="{AA40EDB2-9616-491E-8997-90DC3C7C7F8E}" srcOrd="0" destOrd="0" presId="urn:microsoft.com/office/officeart/2005/8/layout/pyramid2"/>
    <dgm:cxn modelId="{2DDE1A1A-94F8-43E3-831B-CCD0AA6E0BE2}" type="presParOf" srcId="{F9260225-45E3-4E83-A7B5-93BF7662486D}" destId="{2CAB7AE0-F53F-477F-8596-08683A702DA4}" srcOrd="0" destOrd="0" presId="urn:microsoft.com/office/officeart/2005/8/layout/pyramid2"/>
    <dgm:cxn modelId="{CAE3E51D-B9AE-44AC-ADCA-E682497AFC13}" type="presParOf" srcId="{F9260225-45E3-4E83-A7B5-93BF7662486D}" destId="{54982EDE-BA38-419C-8C90-E7DF88B50825}" srcOrd="1" destOrd="0" presId="urn:microsoft.com/office/officeart/2005/8/layout/pyramid2"/>
    <dgm:cxn modelId="{CFCA07C7-63F2-480B-A01B-4FA31CFE2FE8}" type="presParOf" srcId="{54982EDE-BA38-419C-8C90-E7DF88B50825}" destId="{C15E22B3-3295-4532-9D6A-325D45E50C1C}" srcOrd="0" destOrd="0" presId="urn:microsoft.com/office/officeart/2005/8/layout/pyramid2"/>
    <dgm:cxn modelId="{D6D719A5-F70D-4A7C-9EB0-5DA04C4B2AEB}" type="presParOf" srcId="{54982EDE-BA38-419C-8C90-E7DF88B50825}" destId="{E349127E-BD40-4FFD-98F7-AE53232D3317}" srcOrd="1" destOrd="0" presId="urn:microsoft.com/office/officeart/2005/8/layout/pyramid2"/>
    <dgm:cxn modelId="{1658EC53-724F-45AD-8EA6-879EE3D40D5B}" type="presParOf" srcId="{54982EDE-BA38-419C-8C90-E7DF88B50825}" destId="{585EDA03-E1D1-49E2-ABCC-D095A33C60CB}" srcOrd="2" destOrd="0" presId="urn:microsoft.com/office/officeart/2005/8/layout/pyramid2"/>
    <dgm:cxn modelId="{43407642-BB2D-4EBE-A6D0-FE55FB5F2898}" type="presParOf" srcId="{54982EDE-BA38-419C-8C90-E7DF88B50825}" destId="{689CAA53-9D6E-44E6-B0D8-615A6D07FB5B}" srcOrd="3" destOrd="0" presId="urn:microsoft.com/office/officeart/2005/8/layout/pyramid2"/>
    <dgm:cxn modelId="{E288D28F-398D-42EE-819D-FCD53156BC98}" type="presParOf" srcId="{54982EDE-BA38-419C-8C90-E7DF88B50825}" destId="{AA40EDB2-9616-491E-8997-90DC3C7C7F8E}" srcOrd="4" destOrd="0" presId="urn:microsoft.com/office/officeart/2005/8/layout/pyramid2"/>
    <dgm:cxn modelId="{383E1D6D-B9AD-4310-BCD0-2CDF1A502AB4}" type="presParOf" srcId="{54982EDE-BA38-419C-8C90-E7DF88B50825}" destId="{9055E23A-F0BC-4AAF-9FF4-F780F02DFD21}" srcOrd="5" destOrd="0" presId="urn:microsoft.com/office/officeart/2005/8/layout/pyramid2"/>
    <dgm:cxn modelId="{3A72FF50-D346-49EA-A978-B2448D14E2EE}" type="presParOf" srcId="{54982EDE-BA38-419C-8C90-E7DF88B50825}" destId="{6AFE05B7-991B-44DA-9843-39E3CC396A11}" srcOrd="6" destOrd="0" presId="urn:microsoft.com/office/officeart/2005/8/layout/pyramid2"/>
    <dgm:cxn modelId="{F17C4D96-E8C8-4148-848B-D5E29AF7DA98}" type="presParOf" srcId="{54982EDE-BA38-419C-8C90-E7DF88B50825}" destId="{B370853F-B4C8-494E-B10D-01EDE232E07B}" srcOrd="7" destOrd="0" presId="urn:microsoft.com/office/officeart/2005/8/layout/pyramid2"/>
    <dgm:cxn modelId="{61B9DF4B-9FF4-4E0B-8EBD-C62FF3E84C66}" type="presParOf" srcId="{54982EDE-BA38-419C-8C90-E7DF88B50825}" destId="{40A06F75-CF71-4FF0-9476-F881F10B4C59}" srcOrd="8" destOrd="0" presId="urn:microsoft.com/office/officeart/2005/8/layout/pyramid2"/>
    <dgm:cxn modelId="{C39DC5AD-F216-4233-B341-23D1483306B9}" type="presParOf" srcId="{54982EDE-BA38-419C-8C90-E7DF88B50825}" destId="{D5AAC021-0B13-4F18-8DC6-1FA6845FB348}" srcOrd="9" destOrd="0" presId="urn:microsoft.com/office/officeart/2005/8/layout/pyramid2"/>
    <dgm:cxn modelId="{F18ABB14-2BCC-4FA7-A84D-0BB23127CB42}" type="presParOf" srcId="{54982EDE-BA38-419C-8C90-E7DF88B50825}" destId="{0E6DB8B2-458A-4F73-AF77-E844E8685CD8}" srcOrd="10" destOrd="0" presId="urn:microsoft.com/office/officeart/2005/8/layout/pyramid2"/>
    <dgm:cxn modelId="{50BC1174-91A2-425A-9448-C881BAF62694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8A763B40-7FE0-4B81-8EF0-02EB96AAC407}" type="presOf" srcId="{70972A96-F39F-4054-A5D9-CCAC350AB6EA}" destId="{6AFE05B7-991B-44DA-9843-39E3CC396A11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CE6D3979-1117-4B5C-896C-7D02E6FB19BC}" type="presOf" srcId="{3CA4390E-8AEC-4EA2-A3EC-8DD042504D56}" destId="{585EDA03-E1D1-49E2-ABCC-D095A33C60CB}" srcOrd="0" destOrd="0" presId="urn:microsoft.com/office/officeart/2005/8/layout/pyramid2"/>
    <dgm:cxn modelId="{1BF35683-EA80-46B7-A5C9-B9809FA4B89E}" type="presOf" srcId="{94EAB1EC-7FE9-40F9-8691-7534F2D2D13B}" destId="{AA40EDB2-9616-491E-8997-90DC3C7C7F8E}" srcOrd="0" destOrd="0" presId="urn:microsoft.com/office/officeart/2005/8/layout/pyramid2"/>
    <dgm:cxn modelId="{4BCE068E-9DD0-4002-A5AB-230A5CBC7618}" type="presOf" srcId="{D75FEE30-628B-4BCD-B8C9-2BF3180BA3C0}" destId="{F9260225-45E3-4E83-A7B5-93BF7662486D}" srcOrd="0" destOrd="0" presId="urn:microsoft.com/office/officeart/2005/8/layout/pyramid2"/>
    <dgm:cxn modelId="{155EC2AC-29FB-4C09-8CF9-9A60C9A58117}" type="presOf" srcId="{497908DE-4C30-428A-A555-3A6C2F4ADF7D}" destId="{C15E22B3-3295-4532-9D6A-325D45E50C1C}" srcOrd="0" destOrd="0" presId="urn:microsoft.com/office/officeart/2005/8/layout/pyramid2"/>
    <dgm:cxn modelId="{CF28E2D6-C6CC-4F7D-9A1D-436280ADFBDB}" type="presOf" srcId="{83210F28-54C2-4E50-BA91-C30C7F5A925A}" destId="{0E6DB8B2-458A-4F73-AF77-E844E8685CD8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F61A7CEE-B75B-40C9-B3ED-5906DADAE05C}" type="presOf" srcId="{EA790760-0B03-448A-9F29-12DB28B7261E}" destId="{40A06F75-CF71-4FF0-9476-F881F10B4C59}" srcOrd="0" destOrd="0" presId="urn:microsoft.com/office/officeart/2005/8/layout/pyramid2"/>
    <dgm:cxn modelId="{EE71E463-03A2-44D0-AFD1-295698F0CCD3}" type="presParOf" srcId="{F9260225-45E3-4E83-A7B5-93BF7662486D}" destId="{2CAB7AE0-F53F-477F-8596-08683A702DA4}" srcOrd="0" destOrd="0" presId="urn:microsoft.com/office/officeart/2005/8/layout/pyramid2"/>
    <dgm:cxn modelId="{164E40F9-74B0-4B0C-A57A-A0FE0875A090}" type="presParOf" srcId="{F9260225-45E3-4E83-A7B5-93BF7662486D}" destId="{54982EDE-BA38-419C-8C90-E7DF88B50825}" srcOrd="1" destOrd="0" presId="urn:microsoft.com/office/officeart/2005/8/layout/pyramid2"/>
    <dgm:cxn modelId="{91F20B68-7F6F-419E-BF9E-6F2BFFEAEB33}" type="presParOf" srcId="{54982EDE-BA38-419C-8C90-E7DF88B50825}" destId="{C15E22B3-3295-4532-9D6A-325D45E50C1C}" srcOrd="0" destOrd="0" presId="urn:microsoft.com/office/officeart/2005/8/layout/pyramid2"/>
    <dgm:cxn modelId="{5304A7BD-55A7-4600-B846-09C9F5202619}" type="presParOf" srcId="{54982EDE-BA38-419C-8C90-E7DF88B50825}" destId="{E349127E-BD40-4FFD-98F7-AE53232D3317}" srcOrd="1" destOrd="0" presId="urn:microsoft.com/office/officeart/2005/8/layout/pyramid2"/>
    <dgm:cxn modelId="{D0C674F3-507F-4F86-95C5-4AFF42E62FB4}" type="presParOf" srcId="{54982EDE-BA38-419C-8C90-E7DF88B50825}" destId="{585EDA03-E1D1-49E2-ABCC-D095A33C60CB}" srcOrd="2" destOrd="0" presId="urn:microsoft.com/office/officeart/2005/8/layout/pyramid2"/>
    <dgm:cxn modelId="{4201CFB1-6989-4A79-AC80-E63C220BC901}" type="presParOf" srcId="{54982EDE-BA38-419C-8C90-E7DF88B50825}" destId="{689CAA53-9D6E-44E6-B0D8-615A6D07FB5B}" srcOrd="3" destOrd="0" presId="urn:microsoft.com/office/officeart/2005/8/layout/pyramid2"/>
    <dgm:cxn modelId="{1831E58E-5939-4F12-A03D-7B8C68A8E412}" type="presParOf" srcId="{54982EDE-BA38-419C-8C90-E7DF88B50825}" destId="{AA40EDB2-9616-491E-8997-90DC3C7C7F8E}" srcOrd="4" destOrd="0" presId="urn:microsoft.com/office/officeart/2005/8/layout/pyramid2"/>
    <dgm:cxn modelId="{6B2D9062-1972-4DAB-A3EA-AF29B2B2C311}" type="presParOf" srcId="{54982EDE-BA38-419C-8C90-E7DF88B50825}" destId="{9055E23A-F0BC-4AAF-9FF4-F780F02DFD21}" srcOrd="5" destOrd="0" presId="urn:microsoft.com/office/officeart/2005/8/layout/pyramid2"/>
    <dgm:cxn modelId="{E825D083-6A3E-41CB-8BF4-54D9D554392B}" type="presParOf" srcId="{54982EDE-BA38-419C-8C90-E7DF88B50825}" destId="{6AFE05B7-991B-44DA-9843-39E3CC396A11}" srcOrd="6" destOrd="0" presId="urn:microsoft.com/office/officeart/2005/8/layout/pyramid2"/>
    <dgm:cxn modelId="{64B61D77-37F8-4764-8221-9685EC2A32BC}" type="presParOf" srcId="{54982EDE-BA38-419C-8C90-E7DF88B50825}" destId="{B370853F-B4C8-494E-B10D-01EDE232E07B}" srcOrd="7" destOrd="0" presId="urn:microsoft.com/office/officeart/2005/8/layout/pyramid2"/>
    <dgm:cxn modelId="{0AEA1AB6-D606-4A60-83E2-332E8DCB1CAC}" type="presParOf" srcId="{54982EDE-BA38-419C-8C90-E7DF88B50825}" destId="{40A06F75-CF71-4FF0-9476-F881F10B4C59}" srcOrd="8" destOrd="0" presId="urn:microsoft.com/office/officeart/2005/8/layout/pyramid2"/>
    <dgm:cxn modelId="{20F8668C-BA08-4CB7-82B1-B317441452CD}" type="presParOf" srcId="{54982EDE-BA38-419C-8C90-E7DF88B50825}" destId="{D5AAC021-0B13-4F18-8DC6-1FA6845FB348}" srcOrd="9" destOrd="0" presId="urn:microsoft.com/office/officeart/2005/8/layout/pyramid2"/>
    <dgm:cxn modelId="{9D1686F7-FC2B-4C30-BA02-EF9AD3FCA618}" type="presParOf" srcId="{54982EDE-BA38-419C-8C90-E7DF88B50825}" destId="{0E6DB8B2-458A-4F73-AF77-E844E8685CD8}" srcOrd="10" destOrd="0" presId="urn:microsoft.com/office/officeart/2005/8/layout/pyramid2"/>
    <dgm:cxn modelId="{DCAB03A4-904B-495E-B8D3-DD340F9CFBC0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dân chủ tự do</a:t>
          </a: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chuyên quyền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Độc tài khai thác thị trường</a:t>
          </a:r>
          <a:endParaRPr lang="hu-HU" sz="1300" b="1" dirty="0">
            <a:solidFill>
              <a:srgbClr val="4D7C85"/>
            </a:solidFill>
          </a:endParaRP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vi-VN" sz="1300" b="1" dirty="0">
              <a:solidFill>
                <a:srgbClr val="4D7C85"/>
              </a:solidFill>
            </a:rPr>
            <a:t>Dân chủ bảo trợ</a:t>
          </a:r>
          <a:endParaRPr lang="hu-HU" sz="1300" b="1" dirty="0">
            <a:solidFill>
              <a:srgbClr val="4D7C85"/>
            </a:solidFill>
          </a:endParaRP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Độc tài cộng sản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300" b="1" dirty="0">
              <a:solidFill>
                <a:srgbClr val="4D7C85"/>
              </a:solidFill>
            </a:rPr>
            <a:t>chuyên quyền bảo thủ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5964" custScaleY="61566" custLinFactNeighborX="1344" custLinFactNeighborY="-214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46378" custScaleY="37620" custLinFactNeighborX="47933" custLinFactNeighborY="38884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48228" custScaleY="34224" custLinFactX="-43498" custLinFactY="-3058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3482" custLinFactNeighborX="-47933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40395" custLinFactNeighborX="-45566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9988" custScaleY="35761" custLinFactY="-68314" custLinFactNeighborX="33756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9314" custScaleY="33560" custLinFactX="-21680" custLinFactY="-100000" custLinFactNeighborX="-100000" custLinFactNeighborY="-194339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83CE9004-AF93-4C65-9042-D54194C828AD}" type="presOf" srcId="{497908DE-4C30-428A-A555-3A6C2F4ADF7D}" destId="{C15E22B3-3295-4532-9D6A-325D45E50C1C}" srcOrd="0" destOrd="0" presId="urn:microsoft.com/office/officeart/2005/8/layout/pyramid2"/>
    <dgm:cxn modelId="{EE4AA01A-008C-411A-952A-7F9A44CCD67A}" type="presOf" srcId="{70972A96-F39F-4054-A5D9-CCAC350AB6EA}" destId="{6AFE05B7-991B-44DA-9843-39E3CC396A11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4B9F914F-0FFD-44AB-9C7C-B44173A615E6}" type="presOf" srcId="{D75FEE30-628B-4BCD-B8C9-2BF3180BA3C0}" destId="{F9260225-45E3-4E83-A7B5-93BF7662486D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DB91CAC9-576B-49F7-B0EF-198F6EA76C66}" type="presOf" srcId="{3CA4390E-8AEC-4EA2-A3EC-8DD042504D56}" destId="{585EDA03-E1D1-49E2-ABCC-D095A33C60CB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041B63E6-BF34-4B90-8DA1-8D6EB92A3BF7}" type="presOf" srcId="{EA790760-0B03-448A-9F29-12DB28B7261E}" destId="{40A06F75-CF71-4FF0-9476-F881F10B4C59}" srcOrd="0" destOrd="0" presId="urn:microsoft.com/office/officeart/2005/8/layout/pyramid2"/>
    <dgm:cxn modelId="{7B1702EE-D655-4231-BF37-C1E4C5F6C353}" type="presOf" srcId="{83210F28-54C2-4E50-BA91-C30C7F5A925A}" destId="{0E6DB8B2-458A-4F73-AF77-E844E8685CD8}" srcOrd="0" destOrd="0" presId="urn:microsoft.com/office/officeart/2005/8/layout/pyramid2"/>
    <dgm:cxn modelId="{3E7F23FD-1AE3-4A47-950D-4F5531354613}" type="presOf" srcId="{94EAB1EC-7FE9-40F9-8691-7534F2D2D13B}" destId="{AA40EDB2-9616-491E-8997-90DC3C7C7F8E}" srcOrd="0" destOrd="0" presId="urn:microsoft.com/office/officeart/2005/8/layout/pyramid2"/>
    <dgm:cxn modelId="{E0193C05-2DBC-40BA-8D3A-02F39D59FDCF}" type="presParOf" srcId="{F9260225-45E3-4E83-A7B5-93BF7662486D}" destId="{2CAB7AE0-F53F-477F-8596-08683A702DA4}" srcOrd="0" destOrd="0" presId="urn:microsoft.com/office/officeart/2005/8/layout/pyramid2"/>
    <dgm:cxn modelId="{02AE3508-3265-491E-BEE0-291CC6D4C82C}" type="presParOf" srcId="{F9260225-45E3-4E83-A7B5-93BF7662486D}" destId="{54982EDE-BA38-419C-8C90-E7DF88B50825}" srcOrd="1" destOrd="0" presId="urn:microsoft.com/office/officeart/2005/8/layout/pyramid2"/>
    <dgm:cxn modelId="{FD6D56F9-A836-4F17-AA51-BA4C20F5F587}" type="presParOf" srcId="{54982EDE-BA38-419C-8C90-E7DF88B50825}" destId="{C15E22B3-3295-4532-9D6A-325D45E50C1C}" srcOrd="0" destOrd="0" presId="urn:microsoft.com/office/officeart/2005/8/layout/pyramid2"/>
    <dgm:cxn modelId="{2D2707A8-9AF2-4651-8BAB-126ECA4931DE}" type="presParOf" srcId="{54982EDE-BA38-419C-8C90-E7DF88B50825}" destId="{E349127E-BD40-4FFD-98F7-AE53232D3317}" srcOrd="1" destOrd="0" presId="urn:microsoft.com/office/officeart/2005/8/layout/pyramid2"/>
    <dgm:cxn modelId="{89530A1C-AC56-47B6-9D86-60BF8D7B4ED1}" type="presParOf" srcId="{54982EDE-BA38-419C-8C90-E7DF88B50825}" destId="{585EDA03-E1D1-49E2-ABCC-D095A33C60CB}" srcOrd="2" destOrd="0" presId="urn:microsoft.com/office/officeart/2005/8/layout/pyramid2"/>
    <dgm:cxn modelId="{50C5EC92-B2F0-4641-983B-76EF1D7C0D97}" type="presParOf" srcId="{54982EDE-BA38-419C-8C90-E7DF88B50825}" destId="{689CAA53-9D6E-44E6-B0D8-615A6D07FB5B}" srcOrd="3" destOrd="0" presId="urn:microsoft.com/office/officeart/2005/8/layout/pyramid2"/>
    <dgm:cxn modelId="{5A435FAD-3629-45B0-B21F-85243E210059}" type="presParOf" srcId="{54982EDE-BA38-419C-8C90-E7DF88B50825}" destId="{AA40EDB2-9616-491E-8997-90DC3C7C7F8E}" srcOrd="4" destOrd="0" presId="urn:microsoft.com/office/officeart/2005/8/layout/pyramid2"/>
    <dgm:cxn modelId="{51BD6505-D11F-4068-B364-62AE02BE2465}" type="presParOf" srcId="{54982EDE-BA38-419C-8C90-E7DF88B50825}" destId="{9055E23A-F0BC-4AAF-9FF4-F780F02DFD21}" srcOrd="5" destOrd="0" presId="urn:microsoft.com/office/officeart/2005/8/layout/pyramid2"/>
    <dgm:cxn modelId="{F9B90791-E0E6-45C8-B955-6D84A563BA2E}" type="presParOf" srcId="{54982EDE-BA38-419C-8C90-E7DF88B50825}" destId="{6AFE05B7-991B-44DA-9843-39E3CC396A11}" srcOrd="6" destOrd="0" presId="urn:microsoft.com/office/officeart/2005/8/layout/pyramid2"/>
    <dgm:cxn modelId="{88A143B7-1EF6-42D3-B848-3A3823A5E854}" type="presParOf" srcId="{54982EDE-BA38-419C-8C90-E7DF88B50825}" destId="{B370853F-B4C8-494E-B10D-01EDE232E07B}" srcOrd="7" destOrd="0" presId="urn:microsoft.com/office/officeart/2005/8/layout/pyramid2"/>
    <dgm:cxn modelId="{DF75CFF8-045A-4C76-87F5-70DA5F84D1BF}" type="presParOf" srcId="{54982EDE-BA38-419C-8C90-E7DF88B50825}" destId="{40A06F75-CF71-4FF0-9476-F881F10B4C59}" srcOrd="8" destOrd="0" presId="urn:microsoft.com/office/officeart/2005/8/layout/pyramid2"/>
    <dgm:cxn modelId="{A0459BEA-1BEC-4E0D-8DEB-EB771E8E2B5A}" type="presParOf" srcId="{54982EDE-BA38-419C-8C90-E7DF88B50825}" destId="{D5AAC021-0B13-4F18-8DC6-1FA6845FB348}" srcOrd="9" destOrd="0" presId="urn:microsoft.com/office/officeart/2005/8/layout/pyramid2"/>
    <dgm:cxn modelId="{C18B4B29-339E-439F-BCDD-79052DB110CE}" type="presParOf" srcId="{54982EDE-BA38-419C-8C90-E7DF88B50825}" destId="{0E6DB8B2-458A-4F73-AF77-E844E8685CD8}" srcOrd="10" destOrd="0" presId="urn:microsoft.com/office/officeart/2005/8/layout/pyramid2"/>
    <dgm:cxn modelId="{E414022E-BCD5-4936-A624-9A4B68DBE7EF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BE1C7300-0174-4B2C-B5AF-FD8D1D33DEEB}" type="presOf" srcId="{497908DE-4C30-428A-A555-3A6C2F4ADF7D}" destId="{C15E22B3-3295-4532-9D6A-325D45E50C1C}" srcOrd="0" destOrd="0" presId="urn:microsoft.com/office/officeart/2005/8/layout/pyramid2"/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B8FB4804-18B5-47C0-A20A-ABAC8F745960}" type="presOf" srcId="{D75FEE30-628B-4BCD-B8C9-2BF3180BA3C0}" destId="{F9260225-45E3-4E83-A7B5-93BF7662486D}" srcOrd="0" destOrd="0" presId="urn:microsoft.com/office/officeart/2005/8/layout/pyramid2"/>
    <dgm:cxn modelId="{D3CCCD16-E507-4EB0-BDFE-9463CABBA127}" type="presOf" srcId="{83210F28-54C2-4E50-BA91-C30C7F5A925A}" destId="{0E6DB8B2-458A-4F73-AF77-E844E8685CD8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A6F42B5F-FF74-4FB0-9AD5-C557172155E6}" type="presOf" srcId="{EA790760-0B03-448A-9F29-12DB28B7261E}" destId="{40A06F75-CF71-4FF0-9476-F881F10B4C59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58B23354-3156-4DB0-932D-6E3C76476DD0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F1D4DAA7-0517-4598-90D2-3401D4FB6067}" type="presOf" srcId="{94EAB1EC-7FE9-40F9-8691-7534F2D2D13B}" destId="{AA40EDB2-9616-491E-8997-90DC3C7C7F8E}" srcOrd="0" destOrd="0" presId="urn:microsoft.com/office/officeart/2005/8/layout/pyramid2"/>
    <dgm:cxn modelId="{0ADAC8DC-C79B-4F36-98DF-EE30F74419BF}" type="presOf" srcId="{3CA4390E-8AEC-4EA2-A3EC-8DD042504D56}" destId="{585EDA03-E1D1-49E2-ABCC-D095A33C60CB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DCA5F01D-DCDF-4CF6-BEFC-679B9BC901F4}" type="presParOf" srcId="{F9260225-45E3-4E83-A7B5-93BF7662486D}" destId="{2CAB7AE0-F53F-477F-8596-08683A702DA4}" srcOrd="0" destOrd="0" presId="urn:microsoft.com/office/officeart/2005/8/layout/pyramid2"/>
    <dgm:cxn modelId="{554CE04C-2C2D-4929-A4CD-D6451D8D7ABC}" type="presParOf" srcId="{F9260225-45E3-4E83-A7B5-93BF7662486D}" destId="{54982EDE-BA38-419C-8C90-E7DF88B50825}" srcOrd="1" destOrd="0" presId="urn:microsoft.com/office/officeart/2005/8/layout/pyramid2"/>
    <dgm:cxn modelId="{D3DD4F4D-56C0-4189-BE5A-EA2A8E9BE2A6}" type="presParOf" srcId="{54982EDE-BA38-419C-8C90-E7DF88B50825}" destId="{C15E22B3-3295-4532-9D6A-325D45E50C1C}" srcOrd="0" destOrd="0" presId="urn:microsoft.com/office/officeart/2005/8/layout/pyramid2"/>
    <dgm:cxn modelId="{C63613AB-EAD4-4EB5-B747-6033F6FB8437}" type="presParOf" srcId="{54982EDE-BA38-419C-8C90-E7DF88B50825}" destId="{E349127E-BD40-4FFD-98F7-AE53232D3317}" srcOrd="1" destOrd="0" presId="urn:microsoft.com/office/officeart/2005/8/layout/pyramid2"/>
    <dgm:cxn modelId="{EB11F3F1-8B3C-402E-B161-9AD5F10BD132}" type="presParOf" srcId="{54982EDE-BA38-419C-8C90-E7DF88B50825}" destId="{585EDA03-E1D1-49E2-ABCC-D095A33C60CB}" srcOrd="2" destOrd="0" presId="urn:microsoft.com/office/officeart/2005/8/layout/pyramid2"/>
    <dgm:cxn modelId="{07CDD7AC-F2AB-4E0B-9526-91A3704F8694}" type="presParOf" srcId="{54982EDE-BA38-419C-8C90-E7DF88B50825}" destId="{689CAA53-9D6E-44E6-B0D8-615A6D07FB5B}" srcOrd="3" destOrd="0" presId="urn:microsoft.com/office/officeart/2005/8/layout/pyramid2"/>
    <dgm:cxn modelId="{B9060E07-F7B6-4580-825E-2C87F58D7DB3}" type="presParOf" srcId="{54982EDE-BA38-419C-8C90-E7DF88B50825}" destId="{AA40EDB2-9616-491E-8997-90DC3C7C7F8E}" srcOrd="4" destOrd="0" presId="urn:microsoft.com/office/officeart/2005/8/layout/pyramid2"/>
    <dgm:cxn modelId="{2657226E-0F66-408C-8F1B-63649D0D685F}" type="presParOf" srcId="{54982EDE-BA38-419C-8C90-E7DF88B50825}" destId="{9055E23A-F0BC-4AAF-9FF4-F780F02DFD21}" srcOrd="5" destOrd="0" presId="urn:microsoft.com/office/officeart/2005/8/layout/pyramid2"/>
    <dgm:cxn modelId="{E6E1BCF1-4C7D-4610-B26F-2D634FF46167}" type="presParOf" srcId="{54982EDE-BA38-419C-8C90-E7DF88B50825}" destId="{6AFE05B7-991B-44DA-9843-39E3CC396A11}" srcOrd="6" destOrd="0" presId="urn:microsoft.com/office/officeart/2005/8/layout/pyramid2"/>
    <dgm:cxn modelId="{4FE0F1B3-2778-4A6A-BEF3-56D6CDE85F83}" type="presParOf" srcId="{54982EDE-BA38-419C-8C90-E7DF88B50825}" destId="{B370853F-B4C8-494E-B10D-01EDE232E07B}" srcOrd="7" destOrd="0" presId="urn:microsoft.com/office/officeart/2005/8/layout/pyramid2"/>
    <dgm:cxn modelId="{CA10F800-76BC-4458-9F43-AEAE646C77E9}" type="presParOf" srcId="{54982EDE-BA38-419C-8C90-E7DF88B50825}" destId="{40A06F75-CF71-4FF0-9476-F881F10B4C59}" srcOrd="8" destOrd="0" presId="urn:microsoft.com/office/officeart/2005/8/layout/pyramid2"/>
    <dgm:cxn modelId="{06AB25AF-C1E2-427B-9C91-94D5F07F7F4A}" type="presParOf" srcId="{54982EDE-BA38-419C-8C90-E7DF88B50825}" destId="{D5AAC021-0B13-4F18-8DC6-1FA6845FB348}" srcOrd="9" destOrd="0" presId="urn:microsoft.com/office/officeart/2005/8/layout/pyramid2"/>
    <dgm:cxn modelId="{5D2A0C58-1619-475F-B797-142A5916D5C6}" type="presParOf" srcId="{54982EDE-BA38-419C-8C90-E7DF88B50825}" destId="{0E6DB8B2-458A-4F73-AF77-E844E8685CD8}" srcOrd="10" destOrd="0" presId="urn:microsoft.com/office/officeart/2005/8/layout/pyramid2"/>
    <dgm:cxn modelId="{919E41A1-D21B-4190-A7CB-0E04A5660011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70822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88B9835E-57F2-49B5-B868-224F46B40A21}" type="presOf" srcId="{EA790760-0B03-448A-9F29-12DB28B7261E}" destId="{40A06F75-CF71-4FF0-9476-F881F10B4C59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3F38065-A6F8-49D9-8D86-D2EBCFAA583E}" type="presOf" srcId="{497908DE-4C30-428A-A555-3A6C2F4ADF7D}" destId="{C15E22B3-3295-4532-9D6A-325D45E50C1C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BCCAD258-8948-4B06-A877-F415090E252C}" type="presOf" srcId="{83210F28-54C2-4E50-BA91-C30C7F5A925A}" destId="{0E6DB8B2-458A-4F73-AF77-E844E8685CD8}" srcOrd="0" destOrd="0" presId="urn:microsoft.com/office/officeart/2005/8/layout/pyramid2"/>
    <dgm:cxn modelId="{77294F7F-5453-4977-8939-E12C8F05F595}" type="presOf" srcId="{D75FEE30-628B-4BCD-B8C9-2BF3180BA3C0}" destId="{F9260225-45E3-4E83-A7B5-93BF7662486D}" srcOrd="0" destOrd="0" presId="urn:microsoft.com/office/officeart/2005/8/layout/pyramid2"/>
    <dgm:cxn modelId="{BFB09E95-73F7-4604-AE30-65486C649488}" type="presOf" srcId="{3CA4390E-8AEC-4EA2-A3EC-8DD042504D56}" destId="{585EDA03-E1D1-49E2-ABCC-D095A33C60CB}" srcOrd="0" destOrd="0" presId="urn:microsoft.com/office/officeart/2005/8/layout/pyramid2"/>
    <dgm:cxn modelId="{4DFF8899-FE35-4533-8801-19DD5BC19BA8}" type="presOf" srcId="{70972A96-F39F-4054-A5D9-CCAC350AB6EA}" destId="{6AFE05B7-991B-44DA-9843-39E3CC396A11}" srcOrd="0" destOrd="0" presId="urn:microsoft.com/office/officeart/2005/8/layout/pyramid2"/>
    <dgm:cxn modelId="{6D1CE8B9-3C86-4309-A947-4FAA5B242368}" type="presOf" srcId="{94EAB1EC-7FE9-40F9-8691-7534F2D2D13B}" destId="{AA40EDB2-9616-491E-8997-90DC3C7C7F8E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1FB8B022-3417-4D9C-8ACB-7B6A327FB4F5}" type="presParOf" srcId="{F9260225-45E3-4E83-A7B5-93BF7662486D}" destId="{2CAB7AE0-F53F-477F-8596-08683A702DA4}" srcOrd="0" destOrd="0" presId="urn:microsoft.com/office/officeart/2005/8/layout/pyramid2"/>
    <dgm:cxn modelId="{AD6BD13B-4402-4A82-AC6E-75F85C3215AC}" type="presParOf" srcId="{F9260225-45E3-4E83-A7B5-93BF7662486D}" destId="{54982EDE-BA38-419C-8C90-E7DF88B50825}" srcOrd="1" destOrd="0" presId="urn:microsoft.com/office/officeart/2005/8/layout/pyramid2"/>
    <dgm:cxn modelId="{4BCA9667-AC3D-4E31-B58F-A576DCD85AF0}" type="presParOf" srcId="{54982EDE-BA38-419C-8C90-E7DF88B50825}" destId="{C15E22B3-3295-4532-9D6A-325D45E50C1C}" srcOrd="0" destOrd="0" presId="urn:microsoft.com/office/officeart/2005/8/layout/pyramid2"/>
    <dgm:cxn modelId="{4360C1F1-086D-4CFB-9523-165A85A31010}" type="presParOf" srcId="{54982EDE-BA38-419C-8C90-E7DF88B50825}" destId="{E349127E-BD40-4FFD-98F7-AE53232D3317}" srcOrd="1" destOrd="0" presId="urn:microsoft.com/office/officeart/2005/8/layout/pyramid2"/>
    <dgm:cxn modelId="{7A81ACCA-8DFB-4639-BF7D-347E3D33E12E}" type="presParOf" srcId="{54982EDE-BA38-419C-8C90-E7DF88B50825}" destId="{585EDA03-E1D1-49E2-ABCC-D095A33C60CB}" srcOrd="2" destOrd="0" presId="urn:microsoft.com/office/officeart/2005/8/layout/pyramid2"/>
    <dgm:cxn modelId="{17D26283-EB86-4ABD-8DE3-977DBBE8F771}" type="presParOf" srcId="{54982EDE-BA38-419C-8C90-E7DF88B50825}" destId="{689CAA53-9D6E-44E6-B0D8-615A6D07FB5B}" srcOrd="3" destOrd="0" presId="urn:microsoft.com/office/officeart/2005/8/layout/pyramid2"/>
    <dgm:cxn modelId="{FAB5C64F-A933-4190-AF6C-E21FBD6F9EF4}" type="presParOf" srcId="{54982EDE-BA38-419C-8C90-E7DF88B50825}" destId="{AA40EDB2-9616-491E-8997-90DC3C7C7F8E}" srcOrd="4" destOrd="0" presId="urn:microsoft.com/office/officeart/2005/8/layout/pyramid2"/>
    <dgm:cxn modelId="{1C745290-71CE-4B66-B5D1-AC59CF94A906}" type="presParOf" srcId="{54982EDE-BA38-419C-8C90-E7DF88B50825}" destId="{9055E23A-F0BC-4AAF-9FF4-F780F02DFD21}" srcOrd="5" destOrd="0" presId="urn:microsoft.com/office/officeart/2005/8/layout/pyramid2"/>
    <dgm:cxn modelId="{C529C2DA-31C9-472A-9B3C-577E23AA61C7}" type="presParOf" srcId="{54982EDE-BA38-419C-8C90-E7DF88B50825}" destId="{6AFE05B7-991B-44DA-9843-39E3CC396A11}" srcOrd="6" destOrd="0" presId="urn:microsoft.com/office/officeart/2005/8/layout/pyramid2"/>
    <dgm:cxn modelId="{1E53830E-D593-4263-AED6-D055EE9C5275}" type="presParOf" srcId="{54982EDE-BA38-419C-8C90-E7DF88B50825}" destId="{B370853F-B4C8-494E-B10D-01EDE232E07B}" srcOrd="7" destOrd="0" presId="urn:microsoft.com/office/officeart/2005/8/layout/pyramid2"/>
    <dgm:cxn modelId="{30F04BF3-CA6F-4F38-A1BA-4AA90D126422}" type="presParOf" srcId="{54982EDE-BA38-419C-8C90-E7DF88B50825}" destId="{40A06F75-CF71-4FF0-9476-F881F10B4C59}" srcOrd="8" destOrd="0" presId="urn:microsoft.com/office/officeart/2005/8/layout/pyramid2"/>
    <dgm:cxn modelId="{A40FC8AC-1E70-4746-B20D-4CBB3E9B2628}" type="presParOf" srcId="{54982EDE-BA38-419C-8C90-E7DF88B50825}" destId="{D5AAC021-0B13-4F18-8DC6-1FA6845FB348}" srcOrd="9" destOrd="0" presId="urn:microsoft.com/office/officeart/2005/8/layout/pyramid2"/>
    <dgm:cxn modelId="{20FB6CA4-53DA-4189-B8EA-1054BA3EBC5E}" type="presParOf" srcId="{54982EDE-BA38-419C-8C90-E7DF88B50825}" destId="{0E6DB8B2-458A-4F73-AF77-E844E8685CD8}" srcOrd="10" destOrd="0" presId="urn:microsoft.com/office/officeart/2005/8/layout/pyramid2"/>
    <dgm:cxn modelId="{B91030D4-64AF-4A96-BA9B-FBF4FD14B88C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C262F01A-F4FB-4B6E-A6E4-CB8A42FEF8E9}" type="presOf" srcId="{EA790760-0B03-448A-9F29-12DB28B7261E}" destId="{40A06F75-CF71-4FF0-9476-F881F10B4C59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1735423B-7852-4EB3-89A6-C8AB2A1E9A92}" type="presOf" srcId="{94EAB1EC-7FE9-40F9-8691-7534F2D2D13B}" destId="{AA40EDB2-9616-491E-8997-90DC3C7C7F8E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4E17BD6E-3A66-47C6-BDCF-9D420BE4A20E}" type="presOf" srcId="{3CA4390E-8AEC-4EA2-A3EC-8DD042504D56}" destId="{585EDA03-E1D1-49E2-ABCC-D095A33C60CB}" srcOrd="0" destOrd="0" presId="urn:microsoft.com/office/officeart/2005/8/layout/pyramid2"/>
    <dgm:cxn modelId="{8DB0EF53-3975-43CE-B9E5-D1AA2EBA67E4}" type="presOf" srcId="{83210F28-54C2-4E50-BA91-C30C7F5A925A}" destId="{0E6DB8B2-458A-4F73-AF77-E844E8685CD8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12CA67C7-52CC-45DE-B535-407424D74B96}" type="presOf" srcId="{497908DE-4C30-428A-A555-3A6C2F4ADF7D}" destId="{C15E22B3-3295-4532-9D6A-325D45E50C1C}" srcOrd="0" destOrd="0" presId="urn:microsoft.com/office/officeart/2005/8/layout/pyramid2"/>
    <dgm:cxn modelId="{3A3133CB-5AD2-4B03-B2DE-45F416D8F6BB}" type="presOf" srcId="{D75FEE30-628B-4BCD-B8C9-2BF3180BA3C0}" destId="{F9260225-45E3-4E83-A7B5-93BF7662486D}" srcOrd="0" destOrd="0" presId="urn:microsoft.com/office/officeart/2005/8/layout/pyramid2"/>
    <dgm:cxn modelId="{513539D1-6CAE-4AC5-8A17-B30691119906}" type="presOf" srcId="{70972A96-F39F-4054-A5D9-CCAC350AB6EA}" destId="{6AFE05B7-991B-44DA-9843-39E3CC396A11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C3BDAB47-4882-4782-940D-321F40801769}" type="presParOf" srcId="{F9260225-45E3-4E83-A7B5-93BF7662486D}" destId="{2CAB7AE0-F53F-477F-8596-08683A702DA4}" srcOrd="0" destOrd="0" presId="urn:microsoft.com/office/officeart/2005/8/layout/pyramid2"/>
    <dgm:cxn modelId="{34F224B5-8E0C-4C15-B690-0B784440F1DB}" type="presParOf" srcId="{F9260225-45E3-4E83-A7B5-93BF7662486D}" destId="{54982EDE-BA38-419C-8C90-E7DF88B50825}" srcOrd="1" destOrd="0" presId="urn:microsoft.com/office/officeart/2005/8/layout/pyramid2"/>
    <dgm:cxn modelId="{DDA98900-BB3D-4A7F-98E8-34406F1F06D4}" type="presParOf" srcId="{54982EDE-BA38-419C-8C90-E7DF88B50825}" destId="{C15E22B3-3295-4532-9D6A-325D45E50C1C}" srcOrd="0" destOrd="0" presId="urn:microsoft.com/office/officeart/2005/8/layout/pyramid2"/>
    <dgm:cxn modelId="{C704C16A-508D-4E46-8F52-B7E624EAD187}" type="presParOf" srcId="{54982EDE-BA38-419C-8C90-E7DF88B50825}" destId="{E349127E-BD40-4FFD-98F7-AE53232D3317}" srcOrd="1" destOrd="0" presId="urn:microsoft.com/office/officeart/2005/8/layout/pyramid2"/>
    <dgm:cxn modelId="{C34D3F2B-24C5-4119-AABD-723541095DFB}" type="presParOf" srcId="{54982EDE-BA38-419C-8C90-E7DF88B50825}" destId="{585EDA03-E1D1-49E2-ABCC-D095A33C60CB}" srcOrd="2" destOrd="0" presId="urn:microsoft.com/office/officeart/2005/8/layout/pyramid2"/>
    <dgm:cxn modelId="{45CFB876-2247-4545-8FC7-B4B439BB393D}" type="presParOf" srcId="{54982EDE-BA38-419C-8C90-E7DF88B50825}" destId="{689CAA53-9D6E-44E6-B0D8-615A6D07FB5B}" srcOrd="3" destOrd="0" presId="urn:microsoft.com/office/officeart/2005/8/layout/pyramid2"/>
    <dgm:cxn modelId="{EBFC5C5D-2C82-4DEF-861D-374BF64CF41F}" type="presParOf" srcId="{54982EDE-BA38-419C-8C90-E7DF88B50825}" destId="{AA40EDB2-9616-491E-8997-90DC3C7C7F8E}" srcOrd="4" destOrd="0" presId="urn:microsoft.com/office/officeart/2005/8/layout/pyramid2"/>
    <dgm:cxn modelId="{DC781C56-CCC7-45E5-9783-B7AFFED042FE}" type="presParOf" srcId="{54982EDE-BA38-419C-8C90-E7DF88B50825}" destId="{9055E23A-F0BC-4AAF-9FF4-F780F02DFD21}" srcOrd="5" destOrd="0" presId="urn:microsoft.com/office/officeart/2005/8/layout/pyramid2"/>
    <dgm:cxn modelId="{71AE6286-AC09-4F56-AF6C-730870916A50}" type="presParOf" srcId="{54982EDE-BA38-419C-8C90-E7DF88B50825}" destId="{6AFE05B7-991B-44DA-9843-39E3CC396A11}" srcOrd="6" destOrd="0" presId="urn:microsoft.com/office/officeart/2005/8/layout/pyramid2"/>
    <dgm:cxn modelId="{08F252D7-A4C7-4C22-A119-BB4D2296DB86}" type="presParOf" srcId="{54982EDE-BA38-419C-8C90-E7DF88B50825}" destId="{B370853F-B4C8-494E-B10D-01EDE232E07B}" srcOrd="7" destOrd="0" presId="urn:microsoft.com/office/officeart/2005/8/layout/pyramid2"/>
    <dgm:cxn modelId="{1FD3E6BD-A469-4FC1-B679-1BA4B9D8C8D4}" type="presParOf" srcId="{54982EDE-BA38-419C-8C90-E7DF88B50825}" destId="{40A06F75-CF71-4FF0-9476-F881F10B4C59}" srcOrd="8" destOrd="0" presId="urn:microsoft.com/office/officeart/2005/8/layout/pyramid2"/>
    <dgm:cxn modelId="{72307065-0741-49B1-900B-5791B46C9D46}" type="presParOf" srcId="{54982EDE-BA38-419C-8C90-E7DF88B50825}" destId="{D5AAC021-0B13-4F18-8DC6-1FA6845FB348}" srcOrd="9" destOrd="0" presId="urn:microsoft.com/office/officeart/2005/8/layout/pyramid2"/>
    <dgm:cxn modelId="{0D102FAA-0B61-48B9-B58E-C6AA4FC3F365}" type="presParOf" srcId="{54982EDE-BA38-419C-8C90-E7DF88B50825}" destId="{0E6DB8B2-458A-4F73-AF77-E844E8685CD8}" srcOrd="10" destOrd="0" presId="urn:microsoft.com/office/officeart/2005/8/layout/pyramid2"/>
    <dgm:cxn modelId="{ACE15CFD-1A95-4252-8576-EA11C0DE0A5F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CBD9DB19-740B-4A30-9EB8-8B945B176E95}" type="presOf" srcId="{94EAB1EC-7FE9-40F9-8691-7534F2D2D13B}" destId="{AA40EDB2-9616-491E-8997-90DC3C7C7F8E}" srcOrd="0" destOrd="0" presId="urn:microsoft.com/office/officeart/2005/8/layout/pyramid2"/>
    <dgm:cxn modelId="{7D8AA327-4C41-445E-94B5-3EA1AA108130}" type="presOf" srcId="{83210F28-54C2-4E50-BA91-C30C7F5A925A}" destId="{0E6DB8B2-458A-4F73-AF77-E844E8685CD8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31CCCD37-AB35-4CDC-B2EE-21759B9C92FA}" type="presOf" srcId="{D75FEE30-628B-4BCD-B8C9-2BF3180BA3C0}" destId="{F9260225-45E3-4E83-A7B5-93BF7662486D}" srcOrd="0" destOrd="0" presId="urn:microsoft.com/office/officeart/2005/8/layout/pyramid2"/>
    <dgm:cxn modelId="{D524183A-7325-400F-801D-C2B8F70C99EF}" type="presOf" srcId="{70972A96-F39F-4054-A5D9-CCAC350AB6EA}" destId="{6AFE05B7-991B-44DA-9843-39E3CC396A11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5860A7AA-EAB1-4152-9BCE-C9D54195BCBE}" type="presOf" srcId="{EA790760-0B03-448A-9F29-12DB28B7261E}" destId="{40A06F75-CF71-4FF0-9476-F881F10B4C59}" srcOrd="0" destOrd="0" presId="urn:microsoft.com/office/officeart/2005/8/layout/pyramid2"/>
    <dgm:cxn modelId="{6DB627D0-7FF1-4824-B838-71CEC65FB435}" type="presOf" srcId="{3CA4390E-8AEC-4EA2-A3EC-8DD042504D56}" destId="{585EDA03-E1D1-49E2-ABCC-D095A33C60CB}" srcOrd="0" destOrd="0" presId="urn:microsoft.com/office/officeart/2005/8/layout/pyramid2"/>
    <dgm:cxn modelId="{B0FE35D8-3B3D-4145-9F5E-29D02254DC7A}" type="presOf" srcId="{497908DE-4C30-428A-A555-3A6C2F4ADF7D}" destId="{C15E22B3-3295-4532-9D6A-325D45E50C1C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9BC45A67-D7DC-46FD-A2D8-E52F445FCEDC}" type="presParOf" srcId="{F9260225-45E3-4E83-A7B5-93BF7662486D}" destId="{2CAB7AE0-F53F-477F-8596-08683A702DA4}" srcOrd="0" destOrd="0" presId="urn:microsoft.com/office/officeart/2005/8/layout/pyramid2"/>
    <dgm:cxn modelId="{EB17E5B4-6391-486B-9404-3523C3EE1A4E}" type="presParOf" srcId="{F9260225-45E3-4E83-A7B5-93BF7662486D}" destId="{54982EDE-BA38-419C-8C90-E7DF88B50825}" srcOrd="1" destOrd="0" presId="urn:microsoft.com/office/officeart/2005/8/layout/pyramid2"/>
    <dgm:cxn modelId="{14203DB0-5044-48AB-9CCE-C558B4C0B5FC}" type="presParOf" srcId="{54982EDE-BA38-419C-8C90-E7DF88B50825}" destId="{C15E22B3-3295-4532-9D6A-325D45E50C1C}" srcOrd="0" destOrd="0" presId="urn:microsoft.com/office/officeart/2005/8/layout/pyramid2"/>
    <dgm:cxn modelId="{6991BC0C-CDA0-4AC0-BB84-31FA2A8F542E}" type="presParOf" srcId="{54982EDE-BA38-419C-8C90-E7DF88B50825}" destId="{E349127E-BD40-4FFD-98F7-AE53232D3317}" srcOrd="1" destOrd="0" presId="urn:microsoft.com/office/officeart/2005/8/layout/pyramid2"/>
    <dgm:cxn modelId="{DD4A81C4-B60D-4F05-95DC-4CD368D02D84}" type="presParOf" srcId="{54982EDE-BA38-419C-8C90-E7DF88B50825}" destId="{585EDA03-E1D1-49E2-ABCC-D095A33C60CB}" srcOrd="2" destOrd="0" presId="urn:microsoft.com/office/officeart/2005/8/layout/pyramid2"/>
    <dgm:cxn modelId="{E0B1C230-CAD3-42C2-B9A5-5DD6913874C6}" type="presParOf" srcId="{54982EDE-BA38-419C-8C90-E7DF88B50825}" destId="{689CAA53-9D6E-44E6-B0D8-615A6D07FB5B}" srcOrd="3" destOrd="0" presId="urn:microsoft.com/office/officeart/2005/8/layout/pyramid2"/>
    <dgm:cxn modelId="{7AD9154B-05A0-4967-AE17-BD65219D67E6}" type="presParOf" srcId="{54982EDE-BA38-419C-8C90-E7DF88B50825}" destId="{AA40EDB2-9616-491E-8997-90DC3C7C7F8E}" srcOrd="4" destOrd="0" presId="urn:microsoft.com/office/officeart/2005/8/layout/pyramid2"/>
    <dgm:cxn modelId="{8CB86D7B-A7E4-4812-BD04-490079C76AB2}" type="presParOf" srcId="{54982EDE-BA38-419C-8C90-E7DF88B50825}" destId="{9055E23A-F0BC-4AAF-9FF4-F780F02DFD21}" srcOrd="5" destOrd="0" presId="urn:microsoft.com/office/officeart/2005/8/layout/pyramid2"/>
    <dgm:cxn modelId="{F7C77E7A-BFDA-430E-846D-8A3EC1174FFF}" type="presParOf" srcId="{54982EDE-BA38-419C-8C90-E7DF88B50825}" destId="{6AFE05B7-991B-44DA-9843-39E3CC396A11}" srcOrd="6" destOrd="0" presId="urn:microsoft.com/office/officeart/2005/8/layout/pyramid2"/>
    <dgm:cxn modelId="{00F8D671-7620-4FEF-84B9-503846201A7E}" type="presParOf" srcId="{54982EDE-BA38-419C-8C90-E7DF88B50825}" destId="{B370853F-B4C8-494E-B10D-01EDE232E07B}" srcOrd="7" destOrd="0" presId="urn:microsoft.com/office/officeart/2005/8/layout/pyramid2"/>
    <dgm:cxn modelId="{904E80AF-612A-4EB1-83B3-F9894C1ABDE8}" type="presParOf" srcId="{54982EDE-BA38-419C-8C90-E7DF88B50825}" destId="{40A06F75-CF71-4FF0-9476-F881F10B4C59}" srcOrd="8" destOrd="0" presId="urn:microsoft.com/office/officeart/2005/8/layout/pyramid2"/>
    <dgm:cxn modelId="{2BB10BAA-735B-4389-8D1A-7C705CC61F58}" type="presParOf" srcId="{54982EDE-BA38-419C-8C90-E7DF88B50825}" destId="{D5AAC021-0B13-4F18-8DC6-1FA6845FB348}" srcOrd="9" destOrd="0" presId="urn:microsoft.com/office/officeart/2005/8/layout/pyramid2"/>
    <dgm:cxn modelId="{C3864277-48F7-4439-819D-1D032E66774C}" type="presParOf" srcId="{54982EDE-BA38-419C-8C90-E7DF88B50825}" destId="{0E6DB8B2-458A-4F73-AF77-E844E8685CD8}" srcOrd="10" destOrd="0" presId="urn:microsoft.com/office/officeart/2005/8/layout/pyramid2"/>
    <dgm:cxn modelId="{C4017D31-A3A4-4FCE-9D5C-6E686DD7B2D3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0ABABF02-E661-45E2-9736-D67681ABA9B8}" type="presOf" srcId="{497908DE-4C30-428A-A555-3A6C2F4ADF7D}" destId="{C15E22B3-3295-4532-9D6A-325D45E50C1C}" srcOrd="0" destOrd="0" presId="urn:microsoft.com/office/officeart/2005/8/layout/pyramid2"/>
    <dgm:cxn modelId="{E09D751C-0B0F-41C0-9C69-1F06B31C48E8}" type="presOf" srcId="{70972A96-F39F-4054-A5D9-CCAC350AB6EA}" destId="{6AFE05B7-991B-44DA-9843-39E3CC396A11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F6B19836-264D-44DD-A34D-3F76EF55922C}" type="presOf" srcId="{94EAB1EC-7FE9-40F9-8691-7534F2D2D13B}" destId="{AA40EDB2-9616-491E-8997-90DC3C7C7F8E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DB35164C-FD1E-485F-9C2E-3833DAB15661}" type="presOf" srcId="{EA790760-0B03-448A-9F29-12DB28B7261E}" destId="{40A06F75-CF71-4FF0-9476-F881F10B4C59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C0BB3CB4-32B8-4159-88EB-325BD56A3837}" type="presOf" srcId="{3CA4390E-8AEC-4EA2-A3EC-8DD042504D56}" destId="{585EDA03-E1D1-49E2-ABCC-D095A33C60CB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98D0B8FA-4700-4ADE-9BF9-A2D53238607F}" type="presOf" srcId="{D75FEE30-628B-4BCD-B8C9-2BF3180BA3C0}" destId="{F9260225-45E3-4E83-A7B5-93BF7662486D}" srcOrd="0" destOrd="0" presId="urn:microsoft.com/office/officeart/2005/8/layout/pyramid2"/>
    <dgm:cxn modelId="{5F664DFD-C975-40E7-A8AF-43DE096E7C60}" type="presOf" srcId="{83210F28-54C2-4E50-BA91-C30C7F5A925A}" destId="{0E6DB8B2-458A-4F73-AF77-E844E8685CD8}" srcOrd="0" destOrd="0" presId="urn:microsoft.com/office/officeart/2005/8/layout/pyramid2"/>
    <dgm:cxn modelId="{81441774-DBCE-405D-A227-CD11D3E3EAB5}" type="presParOf" srcId="{F9260225-45E3-4E83-A7B5-93BF7662486D}" destId="{2CAB7AE0-F53F-477F-8596-08683A702DA4}" srcOrd="0" destOrd="0" presId="urn:microsoft.com/office/officeart/2005/8/layout/pyramid2"/>
    <dgm:cxn modelId="{6B22A715-4654-4960-A04D-22BFE2253B95}" type="presParOf" srcId="{F9260225-45E3-4E83-A7B5-93BF7662486D}" destId="{54982EDE-BA38-419C-8C90-E7DF88B50825}" srcOrd="1" destOrd="0" presId="urn:microsoft.com/office/officeart/2005/8/layout/pyramid2"/>
    <dgm:cxn modelId="{63BB6C2C-1D12-4FF9-A60F-1545991A1EDD}" type="presParOf" srcId="{54982EDE-BA38-419C-8C90-E7DF88B50825}" destId="{C15E22B3-3295-4532-9D6A-325D45E50C1C}" srcOrd="0" destOrd="0" presId="urn:microsoft.com/office/officeart/2005/8/layout/pyramid2"/>
    <dgm:cxn modelId="{65AF59EA-4137-4F3E-BE10-D9949A9FC02A}" type="presParOf" srcId="{54982EDE-BA38-419C-8C90-E7DF88B50825}" destId="{E349127E-BD40-4FFD-98F7-AE53232D3317}" srcOrd="1" destOrd="0" presId="urn:microsoft.com/office/officeart/2005/8/layout/pyramid2"/>
    <dgm:cxn modelId="{D3B367EF-E174-4723-ACAC-C7E7A7502DCD}" type="presParOf" srcId="{54982EDE-BA38-419C-8C90-E7DF88B50825}" destId="{585EDA03-E1D1-49E2-ABCC-D095A33C60CB}" srcOrd="2" destOrd="0" presId="urn:microsoft.com/office/officeart/2005/8/layout/pyramid2"/>
    <dgm:cxn modelId="{78E0A9A6-3583-4060-881D-4DD62393B76B}" type="presParOf" srcId="{54982EDE-BA38-419C-8C90-E7DF88B50825}" destId="{689CAA53-9D6E-44E6-B0D8-615A6D07FB5B}" srcOrd="3" destOrd="0" presId="urn:microsoft.com/office/officeart/2005/8/layout/pyramid2"/>
    <dgm:cxn modelId="{8A1BCBCF-68A6-4D25-B030-F1297AF04277}" type="presParOf" srcId="{54982EDE-BA38-419C-8C90-E7DF88B50825}" destId="{AA40EDB2-9616-491E-8997-90DC3C7C7F8E}" srcOrd="4" destOrd="0" presId="urn:microsoft.com/office/officeart/2005/8/layout/pyramid2"/>
    <dgm:cxn modelId="{8C670602-FA37-403C-9C8C-7B036428A824}" type="presParOf" srcId="{54982EDE-BA38-419C-8C90-E7DF88B50825}" destId="{9055E23A-F0BC-4AAF-9FF4-F780F02DFD21}" srcOrd="5" destOrd="0" presId="urn:microsoft.com/office/officeart/2005/8/layout/pyramid2"/>
    <dgm:cxn modelId="{6944590E-FBA3-4C7B-A9BF-62CFC6CD3C59}" type="presParOf" srcId="{54982EDE-BA38-419C-8C90-E7DF88B50825}" destId="{6AFE05B7-991B-44DA-9843-39E3CC396A11}" srcOrd="6" destOrd="0" presId="urn:microsoft.com/office/officeart/2005/8/layout/pyramid2"/>
    <dgm:cxn modelId="{BDA03FAB-4B49-4C27-8520-DD39D1FD9CE3}" type="presParOf" srcId="{54982EDE-BA38-419C-8C90-E7DF88B50825}" destId="{B370853F-B4C8-494E-B10D-01EDE232E07B}" srcOrd="7" destOrd="0" presId="urn:microsoft.com/office/officeart/2005/8/layout/pyramid2"/>
    <dgm:cxn modelId="{25292216-D510-484D-BBCC-19B2DF8DC86F}" type="presParOf" srcId="{54982EDE-BA38-419C-8C90-E7DF88B50825}" destId="{40A06F75-CF71-4FF0-9476-F881F10B4C59}" srcOrd="8" destOrd="0" presId="urn:microsoft.com/office/officeart/2005/8/layout/pyramid2"/>
    <dgm:cxn modelId="{23217F6A-9177-4B4A-88ED-4AE1F5DA901B}" type="presParOf" srcId="{54982EDE-BA38-419C-8C90-E7DF88B50825}" destId="{D5AAC021-0B13-4F18-8DC6-1FA6845FB348}" srcOrd="9" destOrd="0" presId="urn:microsoft.com/office/officeart/2005/8/layout/pyramid2"/>
    <dgm:cxn modelId="{62DD14D0-3110-41EB-B536-85F3774EB9A4}" type="presParOf" srcId="{54982EDE-BA38-419C-8C90-E7DF88B50825}" destId="{0E6DB8B2-458A-4F73-AF77-E844E8685CD8}" srcOrd="10" destOrd="0" presId="urn:microsoft.com/office/officeart/2005/8/layout/pyramid2"/>
    <dgm:cxn modelId="{F841B3FE-FAA2-42CD-9B4A-9FAEC791E207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6AD92555-79C1-4153-8105-02B50882E695}" type="presOf" srcId="{70972A96-F39F-4054-A5D9-CCAC350AB6EA}" destId="{6AFE05B7-991B-44DA-9843-39E3CC396A11}" srcOrd="0" destOrd="0" presId="urn:microsoft.com/office/officeart/2005/8/layout/pyramid2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6B9F685A-5FE1-4E77-820F-5E16A9B97BC6}" type="presOf" srcId="{EA790760-0B03-448A-9F29-12DB28B7261E}" destId="{40A06F75-CF71-4FF0-9476-F881F10B4C59}" srcOrd="0" destOrd="0" presId="urn:microsoft.com/office/officeart/2005/8/layout/pyramid2"/>
    <dgm:cxn modelId="{A68EE086-5733-48E6-9FBB-98047A5F26BB}" type="presOf" srcId="{497908DE-4C30-428A-A555-3A6C2F4ADF7D}" destId="{C15E22B3-3295-4532-9D6A-325D45E50C1C}" srcOrd="0" destOrd="0" presId="urn:microsoft.com/office/officeart/2005/8/layout/pyramid2"/>
    <dgm:cxn modelId="{BC0E86D1-5412-4D48-AE5B-2DADF074E4B8}" type="presOf" srcId="{D75FEE30-628B-4BCD-B8C9-2BF3180BA3C0}" destId="{F9260225-45E3-4E83-A7B5-93BF7662486D}" srcOrd="0" destOrd="0" presId="urn:microsoft.com/office/officeart/2005/8/layout/pyramid2"/>
    <dgm:cxn modelId="{2F516DDC-F79B-4452-9C15-7A37265640D2}" type="presOf" srcId="{3CA4390E-8AEC-4EA2-A3EC-8DD042504D56}" destId="{585EDA03-E1D1-49E2-ABCC-D095A33C60CB}" srcOrd="0" destOrd="0" presId="urn:microsoft.com/office/officeart/2005/8/layout/pyramid2"/>
    <dgm:cxn modelId="{297C1DE2-6566-40E6-AEED-9335778BAADC}" type="presOf" srcId="{83210F28-54C2-4E50-BA91-C30C7F5A925A}" destId="{0E6DB8B2-458A-4F73-AF77-E844E8685CD8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9B0896FC-8724-4728-9BD6-01304E86E3BD}" type="presOf" srcId="{94EAB1EC-7FE9-40F9-8691-7534F2D2D13B}" destId="{AA40EDB2-9616-491E-8997-90DC3C7C7F8E}" srcOrd="0" destOrd="0" presId="urn:microsoft.com/office/officeart/2005/8/layout/pyramid2"/>
    <dgm:cxn modelId="{00B57B8F-7B34-47D5-AB8C-B0048F8181CE}" type="presParOf" srcId="{F9260225-45E3-4E83-A7B5-93BF7662486D}" destId="{2CAB7AE0-F53F-477F-8596-08683A702DA4}" srcOrd="0" destOrd="0" presId="urn:microsoft.com/office/officeart/2005/8/layout/pyramid2"/>
    <dgm:cxn modelId="{788353F9-257D-49F8-9F7E-6F99F686D4D4}" type="presParOf" srcId="{F9260225-45E3-4E83-A7B5-93BF7662486D}" destId="{54982EDE-BA38-419C-8C90-E7DF88B50825}" srcOrd="1" destOrd="0" presId="urn:microsoft.com/office/officeart/2005/8/layout/pyramid2"/>
    <dgm:cxn modelId="{292DA1BF-D845-4104-BD0C-F939C2B45EB7}" type="presParOf" srcId="{54982EDE-BA38-419C-8C90-E7DF88B50825}" destId="{C15E22B3-3295-4532-9D6A-325D45E50C1C}" srcOrd="0" destOrd="0" presId="urn:microsoft.com/office/officeart/2005/8/layout/pyramid2"/>
    <dgm:cxn modelId="{EF62CACE-E66D-462B-A05B-C33A0BD09389}" type="presParOf" srcId="{54982EDE-BA38-419C-8C90-E7DF88B50825}" destId="{E349127E-BD40-4FFD-98F7-AE53232D3317}" srcOrd="1" destOrd="0" presId="urn:microsoft.com/office/officeart/2005/8/layout/pyramid2"/>
    <dgm:cxn modelId="{4A8AE75C-E25B-476B-8BA4-D94F38C74FAF}" type="presParOf" srcId="{54982EDE-BA38-419C-8C90-E7DF88B50825}" destId="{585EDA03-E1D1-49E2-ABCC-D095A33C60CB}" srcOrd="2" destOrd="0" presId="urn:microsoft.com/office/officeart/2005/8/layout/pyramid2"/>
    <dgm:cxn modelId="{6CB43216-70AC-46D3-8281-84FB3F263C64}" type="presParOf" srcId="{54982EDE-BA38-419C-8C90-E7DF88B50825}" destId="{689CAA53-9D6E-44E6-B0D8-615A6D07FB5B}" srcOrd="3" destOrd="0" presId="urn:microsoft.com/office/officeart/2005/8/layout/pyramid2"/>
    <dgm:cxn modelId="{5F71D0EC-90F8-43CE-BB94-BA80CCA04D59}" type="presParOf" srcId="{54982EDE-BA38-419C-8C90-E7DF88B50825}" destId="{AA40EDB2-9616-491E-8997-90DC3C7C7F8E}" srcOrd="4" destOrd="0" presId="urn:microsoft.com/office/officeart/2005/8/layout/pyramid2"/>
    <dgm:cxn modelId="{4D50DEDD-D06A-4AC6-9993-3254D1AE7D97}" type="presParOf" srcId="{54982EDE-BA38-419C-8C90-E7DF88B50825}" destId="{9055E23A-F0BC-4AAF-9FF4-F780F02DFD21}" srcOrd="5" destOrd="0" presId="urn:microsoft.com/office/officeart/2005/8/layout/pyramid2"/>
    <dgm:cxn modelId="{920135E1-2F15-45C0-8930-B13C74F0A5FC}" type="presParOf" srcId="{54982EDE-BA38-419C-8C90-E7DF88B50825}" destId="{6AFE05B7-991B-44DA-9843-39E3CC396A11}" srcOrd="6" destOrd="0" presId="urn:microsoft.com/office/officeart/2005/8/layout/pyramid2"/>
    <dgm:cxn modelId="{5F4161C2-F8D1-4837-8314-42F49D0D9EF9}" type="presParOf" srcId="{54982EDE-BA38-419C-8C90-E7DF88B50825}" destId="{B370853F-B4C8-494E-B10D-01EDE232E07B}" srcOrd="7" destOrd="0" presId="urn:microsoft.com/office/officeart/2005/8/layout/pyramid2"/>
    <dgm:cxn modelId="{4E811764-37C3-4DB4-8E28-27CE04D3E63E}" type="presParOf" srcId="{54982EDE-BA38-419C-8C90-E7DF88B50825}" destId="{40A06F75-CF71-4FF0-9476-F881F10B4C59}" srcOrd="8" destOrd="0" presId="urn:microsoft.com/office/officeart/2005/8/layout/pyramid2"/>
    <dgm:cxn modelId="{01AF3C6A-9171-4A4F-820F-5FC988AFCE72}" type="presParOf" srcId="{54982EDE-BA38-419C-8C90-E7DF88B50825}" destId="{D5AAC021-0B13-4F18-8DC6-1FA6845FB348}" srcOrd="9" destOrd="0" presId="urn:microsoft.com/office/officeart/2005/8/layout/pyramid2"/>
    <dgm:cxn modelId="{FF9683D9-A12B-4937-85E9-11884A3CF0BD}" type="presParOf" srcId="{54982EDE-BA38-419C-8C90-E7DF88B50825}" destId="{0E6DB8B2-458A-4F73-AF77-E844E8685CD8}" srcOrd="10" destOrd="0" presId="urn:microsoft.com/office/officeart/2005/8/layout/pyramid2"/>
    <dgm:cxn modelId="{0A23203C-98D4-4F22-AE11-8F23BA5EC975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5FADD238-AA0B-4632-B09D-DDEEF9C8A2BC}" type="presOf" srcId="{3CA4390E-8AEC-4EA2-A3EC-8DD042504D56}" destId="{585EDA03-E1D1-49E2-ABCC-D095A33C60CB}" srcOrd="0" destOrd="0" presId="urn:microsoft.com/office/officeart/2005/8/layout/pyramid2"/>
    <dgm:cxn modelId="{43E8815E-EAB3-4311-84FB-C9F596F4A2A0}" type="presOf" srcId="{EA790760-0B03-448A-9F29-12DB28B7261E}" destId="{40A06F75-CF71-4FF0-9476-F881F10B4C59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3A935E78-F99B-4F1B-969A-46947BF678CB}" type="presOf" srcId="{D75FEE30-628B-4BCD-B8C9-2BF3180BA3C0}" destId="{F9260225-45E3-4E83-A7B5-93BF7662486D}" srcOrd="0" destOrd="0" presId="urn:microsoft.com/office/officeart/2005/8/layout/pyramid2"/>
    <dgm:cxn modelId="{38DC2793-C667-4B78-9B7D-CCCC473582DF}" type="presOf" srcId="{70972A96-F39F-4054-A5D9-CCAC350AB6EA}" destId="{6AFE05B7-991B-44DA-9843-39E3CC396A11}" srcOrd="0" destOrd="0" presId="urn:microsoft.com/office/officeart/2005/8/layout/pyramid2"/>
    <dgm:cxn modelId="{F6DA6297-229E-4A6B-8399-A5EF778E7072}" type="presOf" srcId="{94EAB1EC-7FE9-40F9-8691-7534F2D2D13B}" destId="{AA40EDB2-9616-491E-8997-90DC3C7C7F8E}" srcOrd="0" destOrd="0" presId="urn:microsoft.com/office/officeart/2005/8/layout/pyramid2"/>
    <dgm:cxn modelId="{618866D5-4A37-4DC8-8C1F-E67AA118ACDD}" type="presOf" srcId="{83210F28-54C2-4E50-BA91-C30C7F5A925A}" destId="{0E6DB8B2-458A-4F73-AF77-E844E8685CD8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9921D3E4-37BB-498C-A23D-793162879570}" type="presOf" srcId="{497908DE-4C30-428A-A555-3A6C2F4ADF7D}" destId="{C15E22B3-3295-4532-9D6A-325D45E50C1C}" srcOrd="0" destOrd="0" presId="urn:microsoft.com/office/officeart/2005/8/layout/pyramid2"/>
    <dgm:cxn modelId="{06F464BE-5BDB-4C3A-8236-7D31302C9E68}" type="presParOf" srcId="{F9260225-45E3-4E83-A7B5-93BF7662486D}" destId="{2CAB7AE0-F53F-477F-8596-08683A702DA4}" srcOrd="0" destOrd="0" presId="urn:microsoft.com/office/officeart/2005/8/layout/pyramid2"/>
    <dgm:cxn modelId="{DD11DD15-804A-44A2-8875-7DA1DCEBBFA5}" type="presParOf" srcId="{F9260225-45E3-4E83-A7B5-93BF7662486D}" destId="{54982EDE-BA38-419C-8C90-E7DF88B50825}" srcOrd="1" destOrd="0" presId="urn:microsoft.com/office/officeart/2005/8/layout/pyramid2"/>
    <dgm:cxn modelId="{6E7ADB41-3E8F-4767-97BE-25623D327ACB}" type="presParOf" srcId="{54982EDE-BA38-419C-8C90-E7DF88B50825}" destId="{C15E22B3-3295-4532-9D6A-325D45E50C1C}" srcOrd="0" destOrd="0" presId="urn:microsoft.com/office/officeart/2005/8/layout/pyramid2"/>
    <dgm:cxn modelId="{9E1E0BA7-B96C-40D5-8F96-24795AE7D480}" type="presParOf" srcId="{54982EDE-BA38-419C-8C90-E7DF88B50825}" destId="{E349127E-BD40-4FFD-98F7-AE53232D3317}" srcOrd="1" destOrd="0" presId="urn:microsoft.com/office/officeart/2005/8/layout/pyramid2"/>
    <dgm:cxn modelId="{18A3B999-EA19-4D86-82E8-A607F217D8BC}" type="presParOf" srcId="{54982EDE-BA38-419C-8C90-E7DF88B50825}" destId="{585EDA03-E1D1-49E2-ABCC-D095A33C60CB}" srcOrd="2" destOrd="0" presId="urn:microsoft.com/office/officeart/2005/8/layout/pyramid2"/>
    <dgm:cxn modelId="{6A05BC6E-A593-4D5F-A387-3BDE06C3004B}" type="presParOf" srcId="{54982EDE-BA38-419C-8C90-E7DF88B50825}" destId="{689CAA53-9D6E-44E6-B0D8-615A6D07FB5B}" srcOrd="3" destOrd="0" presId="urn:microsoft.com/office/officeart/2005/8/layout/pyramid2"/>
    <dgm:cxn modelId="{32B3B8CB-1AD2-4A10-998D-B31F3D6FA3D5}" type="presParOf" srcId="{54982EDE-BA38-419C-8C90-E7DF88B50825}" destId="{AA40EDB2-9616-491E-8997-90DC3C7C7F8E}" srcOrd="4" destOrd="0" presId="urn:microsoft.com/office/officeart/2005/8/layout/pyramid2"/>
    <dgm:cxn modelId="{F059CCE8-E6DB-4292-BF58-DC9AA7F57ACC}" type="presParOf" srcId="{54982EDE-BA38-419C-8C90-E7DF88B50825}" destId="{9055E23A-F0BC-4AAF-9FF4-F780F02DFD21}" srcOrd="5" destOrd="0" presId="urn:microsoft.com/office/officeart/2005/8/layout/pyramid2"/>
    <dgm:cxn modelId="{626C3AB8-39B1-49D6-B4D2-9BF7C7910705}" type="presParOf" srcId="{54982EDE-BA38-419C-8C90-E7DF88B50825}" destId="{6AFE05B7-991B-44DA-9843-39E3CC396A11}" srcOrd="6" destOrd="0" presId="urn:microsoft.com/office/officeart/2005/8/layout/pyramid2"/>
    <dgm:cxn modelId="{2163460C-18EC-468D-8153-7797369F1BFE}" type="presParOf" srcId="{54982EDE-BA38-419C-8C90-E7DF88B50825}" destId="{B370853F-B4C8-494E-B10D-01EDE232E07B}" srcOrd="7" destOrd="0" presId="urn:microsoft.com/office/officeart/2005/8/layout/pyramid2"/>
    <dgm:cxn modelId="{735F4161-613B-46C8-8487-C1CFD7113B78}" type="presParOf" srcId="{54982EDE-BA38-419C-8C90-E7DF88B50825}" destId="{40A06F75-CF71-4FF0-9476-F881F10B4C59}" srcOrd="8" destOrd="0" presId="urn:microsoft.com/office/officeart/2005/8/layout/pyramid2"/>
    <dgm:cxn modelId="{FE9BC4F3-09B2-4457-8E28-1D4D404565D6}" type="presParOf" srcId="{54982EDE-BA38-419C-8C90-E7DF88B50825}" destId="{D5AAC021-0B13-4F18-8DC6-1FA6845FB348}" srcOrd="9" destOrd="0" presId="urn:microsoft.com/office/officeart/2005/8/layout/pyramid2"/>
    <dgm:cxn modelId="{69D7B171-E74E-442D-8F1D-50BEDAD8EAC5}" type="presParOf" srcId="{54982EDE-BA38-419C-8C90-E7DF88B50825}" destId="{0E6DB8B2-458A-4F73-AF77-E844E8685CD8}" srcOrd="10" destOrd="0" presId="urn:microsoft.com/office/officeart/2005/8/layout/pyramid2"/>
    <dgm:cxn modelId="{1DC0895C-D929-4FF2-A5CA-B18421FEF7AB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3D367B39-E2C3-4D76-9173-F2E13E457673}" type="presOf" srcId="{EA790760-0B03-448A-9F29-12DB28B7261E}" destId="{40A06F75-CF71-4FF0-9476-F881F10B4C59}" srcOrd="0" destOrd="0" presId="urn:microsoft.com/office/officeart/2005/8/layout/pyramid2"/>
    <dgm:cxn modelId="{119F3E61-7C58-415D-A123-152F814DCCBE}" type="presOf" srcId="{83210F28-54C2-4E50-BA91-C30C7F5A925A}" destId="{0E6DB8B2-458A-4F73-AF77-E844E8685CD8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82619782-3A0E-46AE-AC0E-4E6258D01581}" type="presOf" srcId="{497908DE-4C30-428A-A555-3A6C2F4ADF7D}" destId="{C15E22B3-3295-4532-9D6A-325D45E50C1C}" srcOrd="0" destOrd="0" presId="urn:microsoft.com/office/officeart/2005/8/layout/pyramid2"/>
    <dgm:cxn modelId="{F40141CB-D486-451F-B541-0C36C8908B24}" type="presOf" srcId="{D75FEE30-628B-4BCD-B8C9-2BF3180BA3C0}" destId="{F9260225-45E3-4E83-A7B5-93BF7662486D}" srcOrd="0" destOrd="0" presId="urn:microsoft.com/office/officeart/2005/8/layout/pyramid2"/>
    <dgm:cxn modelId="{8ECFECE2-C9A3-4375-BF06-FE6393F74B0E}" type="presOf" srcId="{3CA4390E-8AEC-4EA2-A3EC-8DD042504D56}" destId="{585EDA03-E1D1-49E2-ABCC-D095A33C60CB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307DDFEA-ACAF-4F7E-8193-B4C7DE628059}" type="presOf" srcId="{94EAB1EC-7FE9-40F9-8691-7534F2D2D13B}" destId="{AA40EDB2-9616-491E-8997-90DC3C7C7F8E}" srcOrd="0" destOrd="0" presId="urn:microsoft.com/office/officeart/2005/8/layout/pyramid2"/>
    <dgm:cxn modelId="{CE1507EE-D637-4569-A669-7695BE405EFD}" type="presOf" srcId="{70972A96-F39F-4054-A5D9-CCAC350AB6EA}" destId="{6AFE05B7-991B-44DA-9843-39E3CC396A11}" srcOrd="0" destOrd="0" presId="urn:microsoft.com/office/officeart/2005/8/layout/pyramid2"/>
    <dgm:cxn modelId="{5F41A642-04B1-485E-ABEB-7ECCE89A3D5D}" type="presParOf" srcId="{F9260225-45E3-4E83-A7B5-93BF7662486D}" destId="{2CAB7AE0-F53F-477F-8596-08683A702DA4}" srcOrd="0" destOrd="0" presId="urn:microsoft.com/office/officeart/2005/8/layout/pyramid2"/>
    <dgm:cxn modelId="{FA847451-956F-4A75-9F60-6D4B2043FE05}" type="presParOf" srcId="{F9260225-45E3-4E83-A7B5-93BF7662486D}" destId="{54982EDE-BA38-419C-8C90-E7DF88B50825}" srcOrd="1" destOrd="0" presId="urn:microsoft.com/office/officeart/2005/8/layout/pyramid2"/>
    <dgm:cxn modelId="{91145F23-B461-4943-9D03-D5D37DACA33E}" type="presParOf" srcId="{54982EDE-BA38-419C-8C90-E7DF88B50825}" destId="{C15E22B3-3295-4532-9D6A-325D45E50C1C}" srcOrd="0" destOrd="0" presId="urn:microsoft.com/office/officeart/2005/8/layout/pyramid2"/>
    <dgm:cxn modelId="{4189906B-7FD6-41B8-8D7B-8321E377E9E9}" type="presParOf" srcId="{54982EDE-BA38-419C-8C90-E7DF88B50825}" destId="{E349127E-BD40-4FFD-98F7-AE53232D3317}" srcOrd="1" destOrd="0" presId="urn:microsoft.com/office/officeart/2005/8/layout/pyramid2"/>
    <dgm:cxn modelId="{36CA89C1-03BC-4540-955A-F58DF1745020}" type="presParOf" srcId="{54982EDE-BA38-419C-8C90-E7DF88B50825}" destId="{585EDA03-E1D1-49E2-ABCC-D095A33C60CB}" srcOrd="2" destOrd="0" presId="urn:microsoft.com/office/officeart/2005/8/layout/pyramid2"/>
    <dgm:cxn modelId="{EEE4B5FB-EDBB-4FBE-8EE3-0838231C7A9E}" type="presParOf" srcId="{54982EDE-BA38-419C-8C90-E7DF88B50825}" destId="{689CAA53-9D6E-44E6-B0D8-615A6D07FB5B}" srcOrd="3" destOrd="0" presId="urn:microsoft.com/office/officeart/2005/8/layout/pyramid2"/>
    <dgm:cxn modelId="{C2303EE9-A031-46C8-A684-37A6D8979636}" type="presParOf" srcId="{54982EDE-BA38-419C-8C90-E7DF88B50825}" destId="{AA40EDB2-9616-491E-8997-90DC3C7C7F8E}" srcOrd="4" destOrd="0" presId="urn:microsoft.com/office/officeart/2005/8/layout/pyramid2"/>
    <dgm:cxn modelId="{A209CCD7-C80F-46BC-BAC9-8E3161196D65}" type="presParOf" srcId="{54982EDE-BA38-419C-8C90-E7DF88B50825}" destId="{9055E23A-F0BC-4AAF-9FF4-F780F02DFD21}" srcOrd="5" destOrd="0" presId="urn:microsoft.com/office/officeart/2005/8/layout/pyramid2"/>
    <dgm:cxn modelId="{BDB39053-B54B-41EF-9000-349BC6870378}" type="presParOf" srcId="{54982EDE-BA38-419C-8C90-E7DF88B50825}" destId="{6AFE05B7-991B-44DA-9843-39E3CC396A11}" srcOrd="6" destOrd="0" presId="urn:microsoft.com/office/officeart/2005/8/layout/pyramid2"/>
    <dgm:cxn modelId="{C29A208F-94C6-4745-99FE-7FD2CE64FCB5}" type="presParOf" srcId="{54982EDE-BA38-419C-8C90-E7DF88B50825}" destId="{B370853F-B4C8-494E-B10D-01EDE232E07B}" srcOrd="7" destOrd="0" presId="urn:microsoft.com/office/officeart/2005/8/layout/pyramid2"/>
    <dgm:cxn modelId="{21F594AC-9D58-447E-B04E-6B0D342FD038}" type="presParOf" srcId="{54982EDE-BA38-419C-8C90-E7DF88B50825}" destId="{40A06F75-CF71-4FF0-9476-F881F10B4C59}" srcOrd="8" destOrd="0" presId="urn:microsoft.com/office/officeart/2005/8/layout/pyramid2"/>
    <dgm:cxn modelId="{588188BC-8763-45D5-B791-B33823A1C9DA}" type="presParOf" srcId="{54982EDE-BA38-419C-8C90-E7DF88B50825}" destId="{D5AAC021-0B13-4F18-8DC6-1FA6845FB348}" srcOrd="9" destOrd="0" presId="urn:microsoft.com/office/officeart/2005/8/layout/pyramid2"/>
    <dgm:cxn modelId="{5EF274E4-73DA-4AE9-A5A3-9BE20F253E8B}" type="presParOf" srcId="{54982EDE-BA38-419C-8C90-E7DF88B50825}" destId="{0E6DB8B2-458A-4F73-AF77-E844E8685CD8}" srcOrd="10" destOrd="0" presId="urn:microsoft.com/office/officeart/2005/8/layout/pyramid2"/>
    <dgm:cxn modelId="{D336EE34-8617-4E51-B3C2-7E474A5040B1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314246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537086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  <a:r>
            <a:rPr lang="en-US" sz="1300" b="1" kern="1200" dirty="0">
              <a:solidFill>
                <a:srgbClr val="4D7C85"/>
              </a:solidFill>
            </a:rPr>
            <a:t> (</a:t>
          </a:r>
          <a:r>
            <a:rPr lang="en-US" sz="1300" b="1" kern="1200" dirty="0" err="1">
              <a:solidFill>
                <a:srgbClr val="FF0000"/>
              </a:solidFill>
            </a:rPr>
            <a:t>ĐTcs</a:t>
          </a:r>
          <a:r>
            <a:rPr lang="en-US" sz="1300" b="1" kern="1200" dirty="0">
              <a:solidFill>
                <a:srgbClr val="4D7C85"/>
              </a:solidFill>
            </a:rPr>
            <a:t>)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561026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684966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rgbClr val="4D7C85"/>
              </a:solidFill>
            </a:rPr>
            <a:t>D</a:t>
          </a:r>
          <a:r>
            <a:rPr lang="hu-HU" sz="1300" b="1" kern="1200" dirty="0">
              <a:solidFill>
                <a:srgbClr val="4D7C85"/>
              </a:solidFill>
            </a:rPr>
            <a:t>ân chủ tự do</a:t>
          </a:r>
          <a:r>
            <a:rPr lang="en-US" sz="1300" b="1" kern="1200" dirty="0">
              <a:solidFill>
                <a:srgbClr val="4D7C85"/>
              </a:solidFill>
            </a:rPr>
            <a:t> (</a:t>
          </a:r>
          <a:r>
            <a:rPr lang="en-US" sz="1300" b="1" kern="1200" dirty="0" err="1">
              <a:solidFill>
                <a:srgbClr val="FF0000"/>
              </a:solidFill>
            </a:rPr>
            <a:t>DCtd</a:t>
          </a:r>
          <a:r>
            <a:rPr lang="en-US" sz="1300" b="1" kern="1200" dirty="0">
              <a:solidFill>
                <a:srgbClr val="4D7C85"/>
              </a:solidFill>
            </a:rPr>
            <a:t>)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706745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359927" y="3798731"/>
          <a:ext cx="1932158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rgbClr val="4D7C85"/>
              </a:solidFill>
            </a:rPr>
            <a:t>C</a:t>
          </a:r>
          <a:r>
            <a:rPr lang="vi-VN" sz="1300" b="1" kern="1200" dirty="0">
              <a:solidFill>
                <a:srgbClr val="4D7C85"/>
              </a:solidFill>
            </a:rPr>
            <a:t>huyên quyền bảo trợ</a:t>
          </a:r>
          <a:r>
            <a:rPr lang="en-US" sz="1300" b="1" kern="1200" dirty="0">
              <a:solidFill>
                <a:srgbClr val="4D7C85"/>
              </a:solidFill>
            </a:rPr>
            <a:t> (</a:t>
          </a:r>
          <a:r>
            <a:rPr lang="en-US" sz="1300" b="1" kern="1200" dirty="0" err="1">
              <a:solidFill>
                <a:srgbClr val="FF0000"/>
              </a:solidFill>
            </a:rPr>
            <a:t>CQbtr</a:t>
          </a:r>
          <a:r>
            <a:rPr lang="en-US" sz="1300" b="1" kern="1200" dirty="0">
              <a:solidFill>
                <a:srgbClr val="4D7C85"/>
              </a:solidFill>
            </a:rPr>
            <a:t>)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383183" y="3821987"/>
        <a:ext cx="1885646" cy="429887"/>
      </dsp:txXfrm>
    </dsp:sp>
    <dsp:sp modelId="{6AFE05B7-991B-44DA-9843-39E3CC396A11}">
      <dsp:nvSpPr>
        <dsp:cNvPr id="0" name=""/>
        <dsp:cNvSpPr/>
      </dsp:nvSpPr>
      <dsp:spPr>
        <a:xfrm>
          <a:off x="3363152" y="216027"/>
          <a:ext cx="2069732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b="1" kern="1200" dirty="0">
              <a:solidFill>
                <a:srgbClr val="4D7C85"/>
              </a:solidFill>
            </a:rPr>
            <a:t>C</a:t>
          </a:r>
          <a:r>
            <a:rPr lang="hu-HU" sz="1300" b="1" kern="1200" dirty="0">
              <a:solidFill>
                <a:srgbClr val="4D7C85"/>
              </a:solidFill>
            </a:rPr>
            <a:t>huyên quyền bảo thủ</a:t>
          </a:r>
          <a:r>
            <a:rPr lang="en-US" sz="1300" b="1" kern="1200" dirty="0">
              <a:solidFill>
                <a:srgbClr val="4D7C85"/>
              </a:solidFill>
            </a:rPr>
            <a:t> (</a:t>
          </a:r>
          <a:r>
            <a:rPr lang="en-US" sz="1300" b="1" kern="1200" dirty="0" err="1">
              <a:solidFill>
                <a:srgbClr val="FF0000"/>
              </a:solidFill>
            </a:rPr>
            <a:t>CQbt</a:t>
          </a:r>
          <a:r>
            <a:rPr lang="en-US" sz="1300" b="1" kern="1200" dirty="0">
              <a:solidFill>
                <a:srgbClr val="4D7C85"/>
              </a:solidFill>
            </a:rPr>
            <a:t>)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384904" y="237779"/>
        <a:ext cx="2026228" cy="402078"/>
      </dsp:txXfrm>
    </dsp:sp>
    <dsp:sp modelId="{40A06F75-CF71-4FF0-9476-F881F10B4C59}">
      <dsp:nvSpPr>
        <dsp:cNvPr id="0" name=""/>
        <dsp:cNvSpPr/>
      </dsp:nvSpPr>
      <dsp:spPr>
        <a:xfrm>
          <a:off x="5702892" y="1927156"/>
          <a:ext cx="2216738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r>
            <a:rPr lang="en-US" sz="1300" b="1" kern="1200" dirty="0">
              <a:solidFill>
                <a:srgbClr val="4D7C85"/>
              </a:solidFill>
            </a:rPr>
            <a:t> (</a:t>
          </a:r>
          <a:r>
            <a:rPr lang="en-US" sz="1300" b="1" kern="1200" dirty="0" err="1">
              <a:solidFill>
                <a:srgbClr val="FF0000"/>
              </a:solidFill>
            </a:rPr>
            <a:t>ĐTtt</a:t>
          </a:r>
          <a:r>
            <a:rPr lang="en-US" sz="1300" b="1" kern="1200" dirty="0">
              <a:solidFill>
                <a:srgbClr val="4D7C85"/>
              </a:solidFill>
            </a:rPr>
            <a:t>)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5725649" y="1949913"/>
        <a:ext cx="2171224" cy="420665"/>
      </dsp:txXfrm>
    </dsp:sp>
    <dsp:sp modelId="{0E6DB8B2-458A-4F73-AF77-E844E8685CD8}">
      <dsp:nvSpPr>
        <dsp:cNvPr id="0" name=""/>
        <dsp:cNvSpPr/>
      </dsp:nvSpPr>
      <dsp:spPr>
        <a:xfrm>
          <a:off x="1332224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r>
            <a:rPr lang="en-US" sz="1300" b="1" kern="1200" dirty="0">
              <a:solidFill>
                <a:srgbClr val="4D7C85"/>
              </a:solidFill>
            </a:rPr>
            <a:t> (</a:t>
          </a:r>
          <a:r>
            <a:rPr lang="en-US" sz="1300" b="1" kern="1200" dirty="0" err="1">
              <a:solidFill>
                <a:srgbClr val="FF0000"/>
              </a:solidFill>
            </a:rPr>
            <a:t>DCbtr</a:t>
          </a:r>
          <a:r>
            <a:rPr lang="en-US" sz="1300" b="1" kern="1200" dirty="0">
              <a:solidFill>
                <a:srgbClr val="4D7C85"/>
              </a:solidFill>
            </a:rPr>
            <a:t>)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353580" y="2010858"/>
        <a:ext cx="1457586" cy="39477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22653" y="401517"/>
          <a:ext cx="2685777" cy="1983871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615532" y="460728"/>
          <a:ext cx="716057" cy="29409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629888" y="475084"/>
        <a:ext cx="687345" cy="265381"/>
      </dsp:txXfrm>
    </dsp:sp>
    <dsp:sp modelId="{585EDA03-E1D1-49E2-ABCC-D095A33C60CB}">
      <dsp:nvSpPr>
        <dsp:cNvPr id="0" name=""/>
        <dsp:cNvSpPr/>
      </dsp:nvSpPr>
      <dsp:spPr>
        <a:xfrm>
          <a:off x="483693" y="470836"/>
          <a:ext cx="640343" cy="267545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496753" y="483896"/>
        <a:ext cx="614223" cy="241425"/>
      </dsp:txXfrm>
    </dsp:sp>
    <dsp:sp modelId="{AA40EDB2-9616-491E-8997-90DC3C7C7F8E}">
      <dsp:nvSpPr>
        <dsp:cNvPr id="0" name=""/>
        <dsp:cNvSpPr/>
      </dsp:nvSpPr>
      <dsp:spPr>
        <a:xfrm>
          <a:off x="1621315" y="2208285"/>
          <a:ext cx="882538" cy="28568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635261" y="2222231"/>
        <a:ext cx="854646" cy="257797"/>
      </dsp:txXfrm>
    </dsp:sp>
    <dsp:sp modelId="{6AFE05B7-991B-44DA-9843-39E3CC396A11}">
      <dsp:nvSpPr>
        <dsp:cNvPr id="0" name=""/>
        <dsp:cNvSpPr/>
      </dsp:nvSpPr>
      <dsp:spPr>
        <a:xfrm>
          <a:off x="1966418" y="256527"/>
          <a:ext cx="904522" cy="26720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79462" y="269571"/>
        <a:ext cx="878434" cy="241121"/>
      </dsp:txXfrm>
    </dsp:sp>
    <dsp:sp modelId="{40A06F75-CF71-4FF0-9476-F881F10B4C59}">
      <dsp:nvSpPr>
        <dsp:cNvPr id="0" name=""/>
        <dsp:cNvSpPr/>
      </dsp:nvSpPr>
      <dsp:spPr>
        <a:xfrm>
          <a:off x="3139499" y="1221501"/>
          <a:ext cx="778927" cy="279560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153146" y="1235148"/>
        <a:ext cx="751633" cy="252266"/>
      </dsp:txXfrm>
    </dsp:sp>
    <dsp:sp modelId="{0E6DB8B2-458A-4F73-AF77-E844E8685CD8}">
      <dsp:nvSpPr>
        <dsp:cNvPr id="0" name=""/>
        <dsp:cNvSpPr/>
      </dsp:nvSpPr>
      <dsp:spPr>
        <a:xfrm>
          <a:off x="820850" y="1221498"/>
          <a:ext cx="768382" cy="2623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833657" y="1234305"/>
        <a:ext cx="742768" cy="2367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166650" y="623354"/>
          <a:ext cx="2455804" cy="1684656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09336" y="484609"/>
          <a:ext cx="753174" cy="309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724437" y="499710"/>
        <a:ext cx="722972" cy="279135"/>
      </dsp:txXfrm>
    </dsp:sp>
    <dsp:sp modelId="{585EDA03-E1D1-49E2-ABCC-D095A33C60CB}">
      <dsp:nvSpPr>
        <dsp:cNvPr id="0" name=""/>
        <dsp:cNvSpPr/>
      </dsp:nvSpPr>
      <dsp:spPr>
        <a:xfrm>
          <a:off x="415159" y="495241"/>
          <a:ext cx="673535" cy="281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428896" y="508978"/>
        <a:ext cx="646061" cy="253939"/>
      </dsp:txXfrm>
    </dsp:sp>
    <dsp:sp modelId="{AA40EDB2-9616-491E-8997-90DC3C7C7F8E}">
      <dsp:nvSpPr>
        <dsp:cNvPr id="0" name=""/>
        <dsp:cNvSpPr/>
      </dsp:nvSpPr>
      <dsp:spPr>
        <a:xfrm>
          <a:off x="2186667" y="2277197"/>
          <a:ext cx="928283" cy="30049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2201336" y="2291866"/>
        <a:ext cx="898945" cy="271160"/>
      </dsp:txXfrm>
    </dsp:sp>
    <dsp:sp modelId="{6AFE05B7-991B-44DA-9843-39E3CC396A11}">
      <dsp:nvSpPr>
        <dsp:cNvPr id="0" name=""/>
        <dsp:cNvSpPr/>
      </dsp:nvSpPr>
      <dsp:spPr>
        <a:xfrm>
          <a:off x="1974741" y="269824"/>
          <a:ext cx="951408" cy="28105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88461" y="283544"/>
        <a:ext cx="923968" cy="253619"/>
      </dsp:txXfrm>
    </dsp:sp>
    <dsp:sp modelId="{40A06F75-CF71-4FF0-9476-F881F10B4C59}">
      <dsp:nvSpPr>
        <dsp:cNvPr id="0" name=""/>
        <dsp:cNvSpPr/>
      </dsp:nvSpPr>
      <dsp:spPr>
        <a:xfrm>
          <a:off x="3208627" y="1284817"/>
          <a:ext cx="819303" cy="29405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222981" y="1299171"/>
        <a:ext cx="790595" cy="265343"/>
      </dsp:txXfrm>
    </dsp:sp>
    <dsp:sp modelId="{0E6DB8B2-458A-4F73-AF77-E844E8685CD8}">
      <dsp:nvSpPr>
        <dsp:cNvPr id="0" name=""/>
        <dsp:cNvSpPr/>
      </dsp:nvSpPr>
      <dsp:spPr>
        <a:xfrm>
          <a:off x="769793" y="1284814"/>
          <a:ext cx="808211" cy="27595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783264" y="1298285"/>
        <a:ext cx="781269" cy="24901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609420" y="36004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626000" y="37662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504059" y="372810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519143" y="387894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06015" y="648067"/>
          <a:ext cx="2312834" cy="1586595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417515" y="499013"/>
          <a:ext cx="876218" cy="315570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0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3432920" y="514418"/>
        <a:ext cx="845408" cy="284760"/>
      </dsp:txXfrm>
    </dsp:sp>
    <dsp:sp modelId="{585EDA03-E1D1-49E2-ABCC-D095A33C60CB}">
      <dsp:nvSpPr>
        <dsp:cNvPr id="0" name=""/>
        <dsp:cNvSpPr/>
      </dsp:nvSpPr>
      <dsp:spPr>
        <a:xfrm>
          <a:off x="72308" y="505086"/>
          <a:ext cx="821208" cy="28708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0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6322" y="519100"/>
        <a:ext cx="793180" cy="259055"/>
      </dsp:txXfrm>
    </dsp:sp>
    <dsp:sp modelId="{AA40EDB2-9616-491E-8997-90DC3C7C7F8E}">
      <dsp:nvSpPr>
        <dsp:cNvPr id="0" name=""/>
        <dsp:cNvSpPr/>
      </dsp:nvSpPr>
      <dsp:spPr>
        <a:xfrm>
          <a:off x="1688932" y="2324736"/>
          <a:ext cx="946989" cy="30655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000" b="1" kern="1200" dirty="0">
              <a:solidFill>
                <a:srgbClr val="4D7C85"/>
              </a:solidFill>
            </a:rPr>
            <a:t>chuyên quyền bảo trợ</a:t>
          </a:r>
          <a:endParaRPr lang="hu-HU" sz="1000" b="1" kern="1200" dirty="0">
            <a:solidFill>
              <a:srgbClr val="4D7C85"/>
            </a:solidFill>
          </a:endParaRPr>
        </a:p>
      </dsp:txBody>
      <dsp:txXfrm>
        <a:off x="1703897" y="2339701"/>
        <a:ext cx="917059" cy="276623"/>
      </dsp:txXfrm>
    </dsp:sp>
    <dsp:sp modelId="{6AFE05B7-991B-44DA-9843-39E3CC396A11}">
      <dsp:nvSpPr>
        <dsp:cNvPr id="0" name=""/>
        <dsp:cNvSpPr/>
      </dsp:nvSpPr>
      <dsp:spPr>
        <a:xfrm>
          <a:off x="1689411" y="284656"/>
          <a:ext cx="970579" cy="28672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0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1703408" y="298653"/>
        <a:ext cx="942585" cy="258729"/>
      </dsp:txXfrm>
    </dsp:sp>
    <dsp:sp modelId="{40A06F75-CF71-4FF0-9476-F881F10B4C59}">
      <dsp:nvSpPr>
        <dsp:cNvPr id="0" name=""/>
        <dsp:cNvSpPr/>
      </dsp:nvSpPr>
      <dsp:spPr>
        <a:xfrm>
          <a:off x="2901803" y="1312786"/>
          <a:ext cx="1161922" cy="29997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000" b="1" kern="1200" dirty="0">
              <a:solidFill>
                <a:srgbClr val="4D7C85"/>
              </a:solidFill>
            </a:rPr>
            <a:t>Độc tài khai thác thị trường</a:t>
          </a:r>
          <a:endParaRPr lang="hu-HU" sz="1000" b="1" kern="1200" dirty="0">
            <a:solidFill>
              <a:srgbClr val="4D7C85"/>
            </a:solidFill>
          </a:endParaRPr>
        </a:p>
      </dsp:txBody>
      <dsp:txXfrm>
        <a:off x="2916447" y="1327430"/>
        <a:ext cx="1132634" cy="270688"/>
      </dsp:txXfrm>
    </dsp:sp>
    <dsp:sp modelId="{0E6DB8B2-458A-4F73-AF77-E844E8685CD8}">
      <dsp:nvSpPr>
        <dsp:cNvPr id="0" name=""/>
        <dsp:cNvSpPr/>
      </dsp:nvSpPr>
      <dsp:spPr>
        <a:xfrm>
          <a:off x="208798" y="1312897"/>
          <a:ext cx="1175195" cy="28151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000" b="1" kern="1200" dirty="0">
              <a:solidFill>
                <a:srgbClr val="4D7C85"/>
              </a:solidFill>
            </a:rPr>
            <a:t>Dân chủ bảo trợ</a:t>
          </a:r>
          <a:endParaRPr lang="hu-HU" sz="1000" b="1" kern="1200" dirty="0">
            <a:solidFill>
              <a:srgbClr val="4D7C85"/>
            </a:solidFill>
          </a:endParaRPr>
        </a:p>
      </dsp:txBody>
      <dsp:txXfrm>
        <a:off x="222540" y="1326639"/>
        <a:ext cx="1147711" cy="25403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06015" y="648067"/>
          <a:ext cx="2312834" cy="1586595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417515" y="499013"/>
          <a:ext cx="876218" cy="315570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0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3432920" y="514418"/>
        <a:ext cx="845408" cy="284760"/>
      </dsp:txXfrm>
    </dsp:sp>
    <dsp:sp modelId="{585EDA03-E1D1-49E2-ABCC-D095A33C60CB}">
      <dsp:nvSpPr>
        <dsp:cNvPr id="0" name=""/>
        <dsp:cNvSpPr/>
      </dsp:nvSpPr>
      <dsp:spPr>
        <a:xfrm>
          <a:off x="72308" y="505086"/>
          <a:ext cx="821208" cy="28708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0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6322" y="519100"/>
        <a:ext cx="793180" cy="259055"/>
      </dsp:txXfrm>
    </dsp:sp>
    <dsp:sp modelId="{AA40EDB2-9616-491E-8997-90DC3C7C7F8E}">
      <dsp:nvSpPr>
        <dsp:cNvPr id="0" name=""/>
        <dsp:cNvSpPr/>
      </dsp:nvSpPr>
      <dsp:spPr>
        <a:xfrm>
          <a:off x="1688932" y="2324736"/>
          <a:ext cx="946989" cy="30655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000" b="1" kern="1200" dirty="0">
              <a:solidFill>
                <a:srgbClr val="4D7C85"/>
              </a:solidFill>
            </a:rPr>
            <a:t>chuyên quyền bảo trợ</a:t>
          </a:r>
          <a:endParaRPr lang="hu-HU" sz="1000" b="1" kern="1200" dirty="0">
            <a:solidFill>
              <a:srgbClr val="4D7C85"/>
            </a:solidFill>
          </a:endParaRPr>
        </a:p>
      </dsp:txBody>
      <dsp:txXfrm>
        <a:off x="1703897" y="2339701"/>
        <a:ext cx="917059" cy="276623"/>
      </dsp:txXfrm>
    </dsp:sp>
    <dsp:sp modelId="{6AFE05B7-991B-44DA-9843-39E3CC396A11}">
      <dsp:nvSpPr>
        <dsp:cNvPr id="0" name=""/>
        <dsp:cNvSpPr/>
      </dsp:nvSpPr>
      <dsp:spPr>
        <a:xfrm>
          <a:off x="1689411" y="284656"/>
          <a:ext cx="970579" cy="28672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0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1703408" y="298653"/>
        <a:ext cx="942585" cy="258729"/>
      </dsp:txXfrm>
    </dsp:sp>
    <dsp:sp modelId="{40A06F75-CF71-4FF0-9476-F881F10B4C59}">
      <dsp:nvSpPr>
        <dsp:cNvPr id="0" name=""/>
        <dsp:cNvSpPr/>
      </dsp:nvSpPr>
      <dsp:spPr>
        <a:xfrm>
          <a:off x="2901803" y="1312786"/>
          <a:ext cx="1161922" cy="29997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000" b="1" kern="1200" dirty="0">
              <a:solidFill>
                <a:srgbClr val="4D7C85"/>
              </a:solidFill>
            </a:rPr>
            <a:t>Độc tài khai thác thị trường</a:t>
          </a:r>
          <a:endParaRPr lang="hu-HU" sz="1000" b="1" kern="1200" dirty="0">
            <a:solidFill>
              <a:srgbClr val="4D7C85"/>
            </a:solidFill>
          </a:endParaRPr>
        </a:p>
      </dsp:txBody>
      <dsp:txXfrm>
        <a:off x="2916447" y="1327430"/>
        <a:ext cx="1132634" cy="270688"/>
      </dsp:txXfrm>
    </dsp:sp>
    <dsp:sp modelId="{0E6DB8B2-458A-4F73-AF77-E844E8685CD8}">
      <dsp:nvSpPr>
        <dsp:cNvPr id="0" name=""/>
        <dsp:cNvSpPr/>
      </dsp:nvSpPr>
      <dsp:spPr>
        <a:xfrm>
          <a:off x="208798" y="1312897"/>
          <a:ext cx="1175195" cy="28151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000" b="1" kern="1200" dirty="0">
              <a:solidFill>
                <a:srgbClr val="4D7C85"/>
              </a:solidFill>
            </a:rPr>
            <a:t>Dân chủ bảo trợ</a:t>
          </a:r>
          <a:endParaRPr lang="hu-HU" sz="1000" b="1" kern="1200" dirty="0">
            <a:solidFill>
              <a:srgbClr val="4D7C85"/>
            </a:solidFill>
          </a:endParaRPr>
        </a:p>
      </dsp:txBody>
      <dsp:txXfrm>
        <a:off x="222540" y="1326639"/>
        <a:ext cx="1147711" cy="25403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2488230" y="799151"/>
          <a:ext cx="4023562" cy="2881608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6711070" y="533668"/>
          <a:ext cx="1410975" cy="49041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Độc tài cộng sản</a:t>
          </a:r>
        </a:p>
      </dsp:txBody>
      <dsp:txXfrm>
        <a:off x="6735010" y="557608"/>
        <a:ext cx="1363095" cy="442533"/>
      </dsp:txXfrm>
    </dsp:sp>
    <dsp:sp modelId="{585EDA03-E1D1-49E2-ABCC-D095A33C60CB}">
      <dsp:nvSpPr>
        <dsp:cNvPr id="0" name=""/>
        <dsp:cNvSpPr/>
      </dsp:nvSpPr>
      <dsp:spPr>
        <a:xfrm>
          <a:off x="858950" y="561963"/>
          <a:ext cx="1467258" cy="44614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dân chủ tự do</a:t>
          </a:r>
        </a:p>
      </dsp:txBody>
      <dsp:txXfrm>
        <a:off x="880729" y="583742"/>
        <a:ext cx="1423700" cy="402585"/>
      </dsp:txXfrm>
    </dsp:sp>
    <dsp:sp modelId="{AA40EDB2-9616-491E-8997-90DC3C7C7F8E}">
      <dsp:nvSpPr>
        <dsp:cNvPr id="0" name=""/>
        <dsp:cNvSpPr/>
      </dsp:nvSpPr>
      <dsp:spPr>
        <a:xfrm>
          <a:off x="3764155" y="3798731"/>
          <a:ext cx="1471670" cy="47639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chuyên quyền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3787411" y="3821987"/>
        <a:ext cx="1425158" cy="429887"/>
      </dsp:txXfrm>
    </dsp:sp>
    <dsp:sp modelId="{6AFE05B7-991B-44DA-9843-39E3CC396A11}">
      <dsp:nvSpPr>
        <dsp:cNvPr id="0" name=""/>
        <dsp:cNvSpPr/>
      </dsp:nvSpPr>
      <dsp:spPr>
        <a:xfrm>
          <a:off x="3817837" y="216027"/>
          <a:ext cx="1508330" cy="44558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300" b="1" kern="1200" dirty="0">
              <a:solidFill>
                <a:srgbClr val="4D7C85"/>
              </a:solidFill>
            </a:rPr>
            <a:t>chuyên quyền bảo thủ</a:t>
          </a:r>
        </a:p>
      </dsp:txBody>
      <dsp:txXfrm>
        <a:off x="3839589" y="237779"/>
        <a:ext cx="1464826" cy="402078"/>
      </dsp:txXfrm>
    </dsp:sp>
    <dsp:sp modelId="{40A06F75-CF71-4FF0-9476-F881F10B4C59}">
      <dsp:nvSpPr>
        <dsp:cNvPr id="0" name=""/>
        <dsp:cNvSpPr/>
      </dsp:nvSpPr>
      <dsp:spPr>
        <a:xfrm>
          <a:off x="6224843" y="1927156"/>
          <a:ext cx="1520803" cy="466179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Độc tài khai thác thị trường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6247600" y="1949913"/>
        <a:ext cx="1475289" cy="420665"/>
      </dsp:txXfrm>
    </dsp:sp>
    <dsp:sp modelId="{0E6DB8B2-458A-4F73-AF77-E844E8685CD8}">
      <dsp:nvSpPr>
        <dsp:cNvPr id="0" name=""/>
        <dsp:cNvSpPr/>
      </dsp:nvSpPr>
      <dsp:spPr>
        <a:xfrm>
          <a:off x="1506207" y="1989502"/>
          <a:ext cx="1500298" cy="43748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vi-VN" sz="1300" b="1" kern="1200" dirty="0">
              <a:solidFill>
                <a:srgbClr val="4D7C85"/>
              </a:solidFill>
            </a:rPr>
            <a:t>Dân chủ bảo trợ</a:t>
          </a:r>
          <a:endParaRPr lang="hu-HU" sz="1300" b="1" kern="1200" dirty="0">
            <a:solidFill>
              <a:srgbClr val="4D7C85"/>
            </a:solidFill>
          </a:endParaRPr>
        </a:p>
      </dsp:txBody>
      <dsp:txXfrm>
        <a:off x="1527563" y="2010858"/>
        <a:ext cx="1457586" cy="394775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940988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32852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749432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115852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130936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538084" y="2620247"/>
          <a:ext cx="1492270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554191" y="2636354"/>
        <a:ext cx="1460056" cy="297732"/>
      </dsp:txXfrm>
    </dsp:sp>
    <dsp:sp modelId="{6AFE05B7-991B-44DA-9843-39E3CC396A11}">
      <dsp:nvSpPr>
        <dsp:cNvPr id="0" name=""/>
        <dsp:cNvSpPr/>
      </dsp:nvSpPr>
      <dsp:spPr>
        <a:xfrm>
          <a:off x="1828270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843335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183075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198836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505239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520030" y="1425514"/>
        <a:ext cx="857832" cy="2734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22583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9868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293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93443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23FA9-1773-4857-879C-35FAF6B2B48E}" type="slidenum">
              <a:rPr lang="hu-HU" smtClean="0"/>
              <a:pPr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13603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76099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23FA9-1773-4857-879C-35FAF6B2B48E}" type="slidenum">
              <a:rPr lang="hu-HU" smtClean="0"/>
              <a:pPr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27501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279497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26741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30650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66013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986595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974913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61912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892972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934199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864496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774189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30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146921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31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16149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5426AD-4E4A-4F33-AD2F-8396B1BB5C04}" type="slidenum">
              <a:rPr lang="hu-HU" smtClean="0"/>
              <a:pPr/>
              <a:t>32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375938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33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26390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995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764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334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/>
              <a:pPr/>
              <a:t>2025. 06. 12.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diagramData" Target="../diagrams/data14.xml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17" Type="http://schemas.microsoft.com/office/2007/relationships/diagramDrawing" Target="../diagrams/drawing14.xml"/><Relationship Id="rId2" Type="http://schemas.openxmlformats.org/officeDocument/2006/relationships/notesSlide" Target="../notesSlides/notesSlide14.xml"/><Relationship Id="rId16" Type="http://schemas.openxmlformats.org/officeDocument/2006/relationships/diagramColors" Target="../diagrams/colors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3.xml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Relationship Id="rId1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ostcommunistregimes.com/3d-trajectories/" TargetMode="Externa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5" Type="http://schemas.openxmlformats.org/officeDocument/2006/relationships/diagramQuickStyle" Target="../diagrams/quickStyle25.xml"/><Relationship Id="rId4" Type="http://schemas.openxmlformats.org/officeDocument/2006/relationships/diagramLayout" Target="../diagrams/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4" Type="http://schemas.openxmlformats.org/officeDocument/2006/relationships/diagramLayout" Target="../diagrams/layout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07950" y="1131591"/>
            <a:ext cx="8928100" cy="1872208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GIẢI PHẪU CÁC CHẾ ĐỘ HẬU </a:t>
            </a:r>
            <a:r>
              <a:rPr lang="en-US" sz="3600" b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CỘNG SẢN</a:t>
            </a:r>
            <a:br>
              <a:rPr lang="en-US" sz="3600" b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3600" b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Quỹ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đạo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endParaRPr lang="hu-HU" sz="36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58200" y="4266337"/>
            <a:ext cx="558166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100" b="1" dirty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r>
            <a:endParaRPr lang="en-GB" sz="5100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244185" y="4349012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b="1" dirty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GB" sz="40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5E35B182-82CD-C5BB-3654-0CFD655F4C55}"/>
              </a:ext>
            </a:extLst>
          </p:cNvPr>
          <p:cNvSpPr txBox="1">
            <a:spLocks/>
          </p:cNvSpPr>
          <p:nvPr/>
        </p:nvSpPr>
        <p:spPr>
          <a:xfrm>
            <a:off x="107950" y="2571750"/>
            <a:ext cx="8928100" cy="2462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https://www.postcommunistregimes.com/talks-magyar-hungarian/</a:t>
            </a:r>
          </a:p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Magyar Bálint – </a:t>
            </a:r>
            <a:r>
              <a:rPr lang="hu-HU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Madlovics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Bálint</a:t>
            </a: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CEU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Viện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dân chủ</a:t>
            </a:r>
          </a:p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Bibó István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Szabad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egyetem, 2024. április 15.</a:t>
            </a:r>
          </a:p>
        </p:txBody>
      </p:sp>
    </p:spTree>
    <p:extLst>
      <p:ext uri="{BB962C8B-B14F-4D97-AF65-F5344CB8AC3E}">
        <p14:creationId xmlns:p14="http://schemas.microsoft.com/office/powerpoint/2010/main" val="3816697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90961"/>
          </a:xfrm>
        </p:spPr>
        <p:txBody>
          <a:bodyPr>
            <a:no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7. </a:t>
            </a:r>
            <a:r>
              <a:rPr lang="en-US" b="1" dirty="0" err="1">
                <a:solidFill>
                  <a:srgbClr val="8D503B"/>
                </a:solidFill>
              </a:rPr>
              <a:t>Cơ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chế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hoạt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động</a:t>
            </a:r>
            <a:r>
              <a:rPr lang="en-US" b="1" dirty="0">
                <a:solidFill>
                  <a:srgbClr val="8D503B"/>
                </a:solidFill>
              </a:rPr>
              <a:t> chi </a:t>
            </a:r>
            <a:r>
              <a:rPr lang="en-US" b="1" dirty="0" err="1">
                <a:solidFill>
                  <a:srgbClr val="8D503B"/>
                </a:solidFill>
              </a:rPr>
              <a:t>phối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của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nền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kinh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tế</a:t>
            </a:r>
            <a:r>
              <a:rPr lang="hu-HU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439527"/>
              </p:ext>
            </p:extLst>
          </p:nvPr>
        </p:nvGraphicFramePr>
        <p:xfrm>
          <a:off x="4715570" y="1347615"/>
          <a:ext cx="4320480" cy="3308525"/>
        </p:xfrm>
        <a:graphic>
          <a:graphicData uri="http://schemas.openxmlformats.org/drawingml/2006/table">
            <a:tbl>
              <a:tblPr/>
              <a:tblGrid>
                <a:gridCol w="1152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40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05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E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lit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e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cai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trị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là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diễn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viên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chi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phối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trong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tạo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thành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cấu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trúc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sở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hữu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E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lit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e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cai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trị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là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diễn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viên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chi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phối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trong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tạo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thành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cấu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trúc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sản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xuất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0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</a:rPr>
                        <a:t>Tái phân phối quan liêu các nguồn lực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0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i="1" dirty="0">
                          <a:solidFill>
                            <a:srgbClr val="4D7C84"/>
                          </a:solidFill>
                          <a:latin typeface="+mn-lt"/>
                        </a:rPr>
                        <a:t>Tái phân phối quan hệ thị trường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0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i="1" dirty="0">
                          <a:solidFill>
                            <a:srgbClr val="4D7C84"/>
                          </a:solidFill>
                          <a:latin typeface="+mn-lt"/>
                        </a:rPr>
                        <a:t>Điều phối thị trường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2420545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09" name="Csoportba foglalás 209"/>
          <p:cNvGrpSpPr>
            <a:grpSpLocks/>
          </p:cNvGrpSpPr>
          <p:nvPr/>
        </p:nvGrpSpPr>
        <p:grpSpPr bwMode="auto">
          <a:xfrm>
            <a:off x="1304617" y="1952886"/>
            <a:ext cx="2584256" cy="1655472"/>
            <a:chOff x="20207" y="14916"/>
            <a:chExt cx="23553" cy="16380"/>
          </a:xfrm>
        </p:grpSpPr>
        <p:sp>
          <p:nvSpPr>
            <p:cNvPr id="211" name="Szabadkézi sokszög 211"/>
            <p:cNvSpPr>
              <a:spLocks/>
            </p:cNvSpPr>
            <p:nvPr/>
          </p:nvSpPr>
          <p:spPr bwMode="auto">
            <a:xfrm>
              <a:off x="23735" y="24277"/>
              <a:ext cx="11908" cy="452"/>
            </a:xfrm>
            <a:custGeom>
              <a:avLst/>
              <a:gdLst>
                <a:gd name="T0" fmla="*/ 0 w 662940"/>
                <a:gd name="T1" fmla="*/ 49943 h 1028700"/>
                <a:gd name="T2" fmla="*/ 847728 w 662940"/>
                <a:gd name="T3" fmla="*/ 24972 h 1028700"/>
                <a:gd name="T4" fmla="*/ 1260724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7030A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12" name="Szabadkézi sokszög 212"/>
            <p:cNvSpPr>
              <a:spLocks/>
            </p:cNvSpPr>
            <p:nvPr/>
          </p:nvSpPr>
          <p:spPr bwMode="auto">
            <a:xfrm flipH="1">
              <a:off x="33123" y="14916"/>
              <a:ext cx="3029" cy="8281"/>
            </a:xfrm>
            <a:custGeom>
              <a:avLst/>
              <a:gdLst>
                <a:gd name="T0" fmla="*/ 0 w 662940"/>
                <a:gd name="T1" fmla="*/ 828091 h 1028700"/>
                <a:gd name="T2" fmla="*/ 203674 w 662940"/>
                <a:gd name="T3" fmla="*/ 414046 h 1028700"/>
                <a:gd name="T4" fmla="*/ 302900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7030A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13" name="Szövegdoboz 20"/>
            <p:cNvSpPr txBox="1">
              <a:spLocks noChangeArrowheads="1"/>
            </p:cNvSpPr>
            <p:nvPr/>
          </p:nvSpPr>
          <p:spPr bwMode="auto">
            <a:xfrm>
              <a:off x="20207" y="16662"/>
              <a:ext cx="14240" cy="2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vi-VN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Điều phối thị trường</a:t>
              </a:r>
              <a:endParaRPr kumimoji="0" lang="en-US" sz="9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14" name="Szövegdoboz 21"/>
            <p:cNvSpPr txBox="1">
              <a:spLocks noChangeArrowheads="1"/>
            </p:cNvSpPr>
            <p:nvPr/>
          </p:nvSpPr>
          <p:spPr bwMode="auto">
            <a:xfrm>
              <a:off x="32953" y="14921"/>
              <a:ext cx="10807" cy="5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Tái phân phối quan liêu các nguồn lực</a:t>
              </a:r>
              <a:endParaRPr kumimoji="0" lang="en-US" sz="9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15" name="Szövegdoboz 22"/>
            <p:cNvSpPr txBox="1">
              <a:spLocks noChangeArrowheads="1"/>
            </p:cNvSpPr>
            <p:nvPr/>
          </p:nvSpPr>
          <p:spPr bwMode="auto">
            <a:xfrm>
              <a:off x="26360" y="24901"/>
              <a:ext cx="8087" cy="6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vi-VN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Tái phân phối quan hệ thị trường</a:t>
              </a:r>
              <a:endParaRPr kumimoji="0" lang="en-US" sz="9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87425"/>
          </a:xfrm>
        </p:spPr>
        <p:txBody>
          <a:bodyPr>
            <a:norm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8. </a:t>
            </a:r>
            <a:r>
              <a:rPr lang="en-US" b="1" dirty="0" err="1">
                <a:solidFill>
                  <a:srgbClr val="8D503B"/>
                </a:solidFill>
              </a:rPr>
              <a:t>Vai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trò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của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tham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nhũng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là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gì</a:t>
            </a:r>
            <a:r>
              <a:rPr lang="hu-HU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181118"/>
              </p:ext>
            </p:extLst>
          </p:nvPr>
        </p:nvGraphicFramePr>
        <p:xfrm>
          <a:off x="4644007" y="1235985"/>
          <a:ext cx="4464497" cy="3096344"/>
        </p:xfrm>
        <a:graphic>
          <a:graphicData uri="http://schemas.openxmlformats.org/drawingml/2006/table">
            <a:tbl>
              <a:tblPr/>
              <a:tblGrid>
                <a:gridCol w="1512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8309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Elite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cai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làm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gì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với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nhũng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?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Săn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đuổi</a:t>
                      </a:r>
                      <a:endParaRPr lang="en-US" sz="14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Tổ</a:t>
                      </a: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</a:t>
                      </a:r>
                      <a:endParaRPr lang="en-US" sz="14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Chịu</a:t>
                      </a: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đựng</a:t>
                      </a:r>
                      <a:endParaRPr lang="en-US" sz="14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39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nhũng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hủy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thóng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39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nhũng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cấu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thành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thóng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39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 nhũng bôi trơn hệ thóng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1312159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20" name="Csoportba foglalás 220"/>
          <p:cNvGrpSpPr>
            <a:grpSpLocks/>
          </p:cNvGrpSpPr>
          <p:nvPr/>
        </p:nvGrpSpPr>
        <p:grpSpPr bwMode="auto">
          <a:xfrm>
            <a:off x="1407049" y="1923659"/>
            <a:ext cx="2444855" cy="1522714"/>
            <a:chOff x="20617" y="15117"/>
            <a:chExt cx="22634" cy="15302"/>
          </a:xfrm>
        </p:grpSpPr>
        <p:sp>
          <p:nvSpPr>
            <p:cNvPr id="222" name="Szabadkézi sokszög 222"/>
            <p:cNvSpPr>
              <a:spLocks/>
            </p:cNvSpPr>
            <p:nvPr/>
          </p:nvSpPr>
          <p:spPr bwMode="auto">
            <a:xfrm flipV="1">
              <a:off x="22862" y="24315"/>
              <a:ext cx="12241" cy="1440"/>
            </a:xfrm>
            <a:custGeom>
              <a:avLst/>
              <a:gdLst>
                <a:gd name="T0" fmla="*/ 0 w 662940"/>
                <a:gd name="T1" fmla="*/ 144017 h 1028700"/>
                <a:gd name="T2" fmla="*/ 823126 w 662940"/>
                <a:gd name="T3" fmla="*/ 72009 h 1028700"/>
                <a:gd name="T4" fmla="*/ 1224136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86936B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23" name="Szabadkézi sokszög 223"/>
            <p:cNvSpPr>
              <a:spLocks/>
            </p:cNvSpPr>
            <p:nvPr/>
          </p:nvSpPr>
          <p:spPr bwMode="auto">
            <a:xfrm flipH="1">
              <a:off x="33123" y="15117"/>
              <a:ext cx="3961" cy="7000"/>
            </a:xfrm>
            <a:custGeom>
              <a:avLst/>
              <a:gdLst>
                <a:gd name="T0" fmla="*/ 0 w 662940"/>
                <a:gd name="T1" fmla="*/ 720080 h 1028700"/>
                <a:gd name="T2" fmla="*/ 266305 w 662940"/>
                <a:gd name="T3" fmla="*/ 360040 h 1028700"/>
                <a:gd name="T4" fmla="*/ 396044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86936B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24" name="Szövegdoboz 20"/>
            <p:cNvSpPr txBox="1">
              <a:spLocks noChangeArrowheads="1"/>
            </p:cNvSpPr>
            <p:nvPr/>
          </p:nvSpPr>
          <p:spPr bwMode="auto">
            <a:xfrm>
              <a:off x="20617" y="17706"/>
              <a:ext cx="15141" cy="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lang="hu-HU" sz="1000" b="1" dirty="0">
                  <a:solidFill>
                    <a:srgbClr val="385A61"/>
                  </a:solidFill>
                  <a:latin typeface="+mj-lt"/>
                </a:rPr>
                <a:t>Tham nhũng phá hủy hệ thóng</a:t>
              </a:r>
              <a:endParaRPr lang="en-US" sz="1000" b="1" dirty="0">
                <a:solidFill>
                  <a:srgbClr val="385A61"/>
                </a:solidFill>
                <a:latin typeface="+mj-lt"/>
              </a:endParaRPr>
            </a:p>
          </p:txBody>
        </p:sp>
        <p:sp>
          <p:nvSpPr>
            <p:cNvPr id="225" name="Szövegdoboz 21"/>
            <p:cNvSpPr txBox="1">
              <a:spLocks noChangeArrowheads="1"/>
            </p:cNvSpPr>
            <p:nvPr/>
          </p:nvSpPr>
          <p:spPr bwMode="auto">
            <a:xfrm>
              <a:off x="33738" y="15154"/>
              <a:ext cx="9513" cy="5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vi-VN" sz="10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Tham nhũng bôi trơn hệ thóng</a:t>
              </a: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26" name="Szövegdoboz 22"/>
            <p:cNvSpPr txBox="1">
              <a:spLocks noChangeArrowheads="1"/>
            </p:cNvSpPr>
            <p:nvPr/>
          </p:nvSpPr>
          <p:spPr bwMode="auto">
            <a:xfrm>
              <a:off x="24552" y="25316"/>
              <a:ext cx="10512" cy="5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hu-HU"/>
              </a:defPPr>
              <a:lvl1pPr marR="0" lvl="0" indent="0" fontAlgn="base">
                <a:lnSpc>
                  <a:spcPct val="9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 kumimoji="0" sz="1100" b="1" i="0" u="none" strike="noStrike" cap="none" normalizeH="0" baseline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defRPr>
              </a:lvl1pPr>
            </a:lstStyle>
            <a:p>
              <a:r>
                <a:rPr lang="hu-HU" sz="1000" dirty="0">
                  <a:latin typeface="+mj-lt"/>
                </a:rPr>
                <a:t>Tham nhũng cấu thành hệ thóng</a:t>
              </a:r>
              <a:endParaRPr lang="en-US" sz="10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1" y="0"/>
            <a:ext cx="8928100" cy="987425"/>
          </a:xfrm>
        </p:spPr>
        <p:txBody>
          <a:bodyPr>
            <a:norm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9. </a:t>
            </a:r>
            <a:r>
              <a:rPr lang="en-US" b="1" dirty="0" err="1">
                <a:solidFill>
                  <a:srgbClr val="8D503B"/>
                </a:solidFill>
              </a:rPr>
              <a:t>Vai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trò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của</a:t>
            </a:r>
            <a:r>
              <a:rPr lang="en-US" b="1" dirty="0">
                <a:solidFill>
                  <a:srgbClr val="8D503B"/>
                </a:solidFill>
              </a:rPr>
              <a:t> ý </a:t>
            </a:r>
            <a:r>
              <a:rPr lang="en-US" b="1" dirty="0" err="1">
                <a:solidFill>
                  <a:srgbClr val="8D503B"/>
                </a:solidFill>
              </a:rPr>
              <a:t>thức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hệ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là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gì</a:t>
            </a:r>
            <a:r>
              <a:rPr lang="hu-HU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781537"/>
              </p:ext>
            </p:extLst>
          </p:nvPr>
        </p:nvGraphicFramePr>
        <p:xfrm>
          <a:off x="4680967" y="1280031"/>
          <a:ext cx="4427537" cy="3305139"/>
        </p:xfrm>
        <a:graphic>
          <a:graphicData uri="http://schemas.openxmlformats.org/drawingml/2006/table">
            <a:tbl>
              <a:tblPr/>
              <a:tblGrid>
                <a:gridCol w="11252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0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0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0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187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20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suy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đặc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điểm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cơ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bản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…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66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từ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nguyên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tắc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trung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lập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n</a:t>
                      </a: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hà nước</a:t>
                      </a:r>
                      <a:endParaRPr lang="en-GB" sz="1200" b="1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từ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ý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eite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cai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từ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nguyên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tắc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lợi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ích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elite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46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Trung lập ý thức hệ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1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 ý thức hệ hướng dẫn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46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Áp dụng ý thức hệ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5093523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4" name="Szabadkézi sokszög 234"/>
          <p:cNvSpPr>
            <a:spLocks/>
          </p:cNvSpPr>
          <p:nvPr/>
        </p:nvSpPr>
        <p:spPr bwMode="auto">
          <a:xfrm>
            <a:off x="1685629" y="1941194"/>
            <a:ext cx="281074" cy="929083"/>
          </a:xfrm>
          <a:custGeom>
            <a:avLst/>
            <a:gdLst>
              <a:gd name="T0" fmla="*/ 324620 w 451692"/>
              <a:gd name="T1" fmla="*/ 0 h 969484"/>
              <a:gd name="T2" fmla="*/ 197939 w 451692"/>
              <a:gd name="T3" fmla="*/ 565506 h 969484"/>
              <a:gd name="T4" fmla="*/ 0 w 451692"/>
              <a:gd name="T5" fmla="*/ 957010 h 96948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51692" h="969484">
                <a:moveTo>
                  <a:pt x="451692" y="0"/>
                </a:moveTo>
                <a:cubicBezTo>
                  <a:pt x="401198" y="205648"/>
                  <a:pt x="350704" y="411296"/>
                  <a:pt x="275422" y="572877"/>
                </a:cubicBezTo>
                <a:cubicBezTo>
                  <a:pt x="200140" y="734458"/>
                  <a:pt x="12853" y="903383"/>
                  <a:pt x="0" y="969484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sp>
        <p:nvSpPr>
          <p:cNvPr id="235" name="Szabadkézi sokszög 235"/>
          <p:cNvSpPr>
            <a:spLocks/>
          </p:cNvSpPr>
          <p:nvPr/>
        </p:nvSpPr>
        <p:spPr bwMode="auto">
          <a:xfrm flipH="1">
            <a:off x="1933076" y="2341859"/>
            <a:ext cx="1126755" cy="373907"/>
          </a:xfrm>
          <a:custGeom>
            <a:avLst/>
            <a:gdLst>
              <a:gd name="T0" fmla="*/ 1188132 w 451692"/>
              <a:gd name="T1" fmla="*/ 0 h 969484"/>
              <a:gd name="T2" fmla="*/ 724471 w 451692"/>
              <a:gd name="T3" fmla="*/ 239209 h 969484"/>
              <a:gd name="T4" fmla="*/ 0 w 451692"/>
              <a:gd name="T5" fmla="*/ 404816 h 96948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51692" h="969484">
                <a:moveTo>
                  <a:pt x="451692" y="0"/>
                </a:moveTo>
                <a:cubicBezTo>
                  <a:pt x="401198" y="205648"/>
                  <a:pt x="350704" y="411296"/>
                  <a:pt x="275422" y="572877"/>
                </a:cubicBezTo>
                <a:cubicBezTo>
                  <a:pt x="200140" y="734458"/>
                  <a:pt x="12853" y="903383"/>
                  <a:pt x="0" y="969484"/>
                </a:cubicBezTo>
              </a:path>
            </a:pathLst>
          </a:custGeom>
          <a:noFill/>
          <a:ln w="25400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sp>
        <p:nvSpPr>
          <p:cNvPr id="236" name="Szövegdoboz 19"/>
          <p:cNvSpPr txBox="1">
            <a:spLocks noChangeArrowheads="1"/>
          </p:cNvSpPr>
          <p:nvPr/>
        </p:nvSpPr>
        <p:spPr bwMode="auto">
          <a:xfrm>
            <a:off x="2024670" y="2080212"/>
            <a:ext cx="139520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1000" b="1" dirty="0">
                <a:solidFill>
                  <a:srgbClr val="385A61"/>
                </a:solidFill>
                <a:latin typeface="+mj-lt"/>
              </a:rPr>
              <a:t>Ý </a:t>
            </a:r>
            <a:r>
              <a:rPr lang="en-US" sz="1000" b="1" dirty="0" err="1">
                <a:solidFill>
                  <a:srgbClr val="385A61"/>
                </a:solidFill>
                <a:latin typeface="+mj-lt"/>
              </a:rPr>
              <a:t>thức</a:t>
            </a:r>
            <a:r>
              <a:rPr lang="en-US" sz="1000" b="1" dirty="0">
                <a:solidFill>
                  <a:srgbClr val="385A61"/>
                </a:solidFill>
                <a:latin typeface="+mj-lt"/>
              </a:rPr>
              <a:t> </a:t>
            </a:r>
            <a:r>
              <a:rPr lang="en-US" sz="1000" b="1" dirty="0" err="1">
                <a:solidFill>
                  <a:srgbClr val="385A61"/>
                </a:solidFill>
                <a:latin typeface="+mj-lt"/>
              </a:rPr>
              <a:t>hệ</a:t>
            </a:r>
            <a:r>
              <a:rPr lang="en-US" sz="1000" b="1" dirty="0">
                <a:solidFill>
                  <a:srgbClr val="385A61"/>
                </a:solidFill>
                <a:latin typeface="+mj-lt"/>
              </a:rPr>
              <a:t> </a:t>
            </a:r>
            <a:r>
              <a:rPr lang="en-US" sz="1000" b="1" dirty="0" err="1">
                <a:solidFill>
                  <a:srgbClr val="385A61"/>
                </a:solidFill>
                <a:latin typeface="+mj-lt"/>
              </a:rPr>
              <a:t>dẫn</a:t>
            </a:r>
            <a:r>
              <a:rPr lang="en-US" sz="1000" b="1" dirty="0">
                <a:solidFill>
                  <a:srgbClr val="385A61"/>
                </a:solidFill>
                <a:latin typeface="+mj-lt"/>
              </a:rPr>
              <a:t> </a:t>
            </a:r>
            <a:r>
              <a:rPr lang="en-US" sz="1000" b="1" dirty="0" err="1">
                <a:solidFill>
                  <a:srgbClr val="385A61"/>
                </a:solidFill>
                <a:latin typeface="+mj-lt"/>
              </a:rPr>
              <a:t>dắt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237" name="Szövegdoboz 20"/>
          <p:cNvSpPr txBox="1">
            <a:spLocks noChangeArrowheads="1"/>
          </p:cNvSpPr>
          <p:nvPr/>
        </p:nvSpPr>
        <p:spPr bwMode="auto">
          <a:xfrm>
            <a:off x="1176306" y="1984691"/>
            <a:ext cx="8483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hu-HU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rPr>
              <a:t>Trung lập ý thức hệ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238" name="Szövegdoboz 21"/>
          <p:cNvSpPr txBox="1">
            <a:spLocks noChangeArrowheads="1"/>
          </p:cNvSpPr>
          <p:nvPr/>
        </p:nvSpPr>
        <p:spPr bwMode="auto">
          <a:xfrm>
            <a:off x="1708015" y="2727098"/>
            <a:ext cx="13379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hu-HU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rPr>
              <a:t>Áp dụng ý thức hệ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10. </a:t>
            </a:r>
            <a:r>
              <a:rPr lang="en-US" b="1" dirty="0" err="1">
                <a:solidFill>
                  <a:srgbClr val="8D503B"/>
                </a:solidFill>
              </a:rPr>
              <a:t>Có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xã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hội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dân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sự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tự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trị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không</a:t>
            </a:r>
            <a:r>
              <a:rPr lang="hu-HU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820343"/>
              </p:ext>
            </p:extLst>
          </p:nvPr>
        </p:nvGraphicFramePr>
        <p:xfrm>
          <a:off x="4714876" y="1549656"/>
          <a:ext cx="4249737" cy="2637622"/>
        </p:xfrm>
        <a:graphic>
          <a:graphicData uri="http://schemas.openxmlformats.org/drawingml/2006/table">
            <a:tbl>
              <a:tblPr/>
              <a:tblGrid>
                <a:gridCol w="1416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6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6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162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4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Xã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hội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…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297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tồn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tại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tồn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tại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hợp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pháp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1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Tự do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1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 nô dịch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1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 tồn tại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Tartalom helye 4"/>
          <p:cNvGraphicFramePr>
            <a:graphicFrameLocks noGrp="1"/>
          </p:cNvGraphicFramePr>
          <p:nvPr>
            <p:ph idx="1"/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Szabadkézi sokszög 265"/>
          <p:cNvSpPr>
            <a:spLocks/>
          </p:cNvSpPr>
          <p:nvPr/>
        </p:nvSpPr>
        <p:spPr bwMode="auto">
          <a:xfrm>
            <a:off x="2759508" y="1945911"/>
            <a:ext cx="300081" cy="754031"/>
          </a:xfrm>
          <a:custGeom>
            <a:avLst/>
            <a:gdLst>
              <a:gd name="T0" fmla="*/ 1771 w 468630"/>
              <a:gd name="T1" fmla="*/ 5692 h 1085850"/>
              <a:gd name="T2" fmla="*/ 432 w 468630"/>
              <a:gd name="T3" fmla="*/ 2457 h 1085850"/>
              <a:gd name="T4" fmla="*/ 0 w 468630"/>
              <a:gd name="T5" fmla="*/ 0 h 10858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8630" h="1085850">
                <a:moveTo>
                  <a:pt x="468630" y="1085850"/>
                </a:moveTo>
                <a:cubicBezTo>
                  <a:pt x="330517" y="867727"/>
                  <a:pt x="192405" y="649605"/>
                  <a:pt x="114300" y="468630"/>
                </a:cubicBezTo>
                <a:cubicBezTo>
                  <a:pt x="36195" y="287655"/>
                  <a:pt x="19050" y="78105"/>
                  <a:pt x="0" y="0"/>
                </a:cubicBezTo>
              </a:path>
            </a:pathLst>
          </a:custGeom>
          <a:noFill/>
          <a:ln w="25400">
            <a:solidFill>
              <a:srgbClr val="B3A2C7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rgbClr val="385A61"/>
              </a:solidFill>
            </a:endParaRPr>
          </a:p>
        </p:txBody>
      </p:sp>
      <p:sp>
        <p:nvSpPr>
          <p:cNvPr id="31" name="Szövegdoboz 70"/>
          <p:cNvSpPr txBox="1">
            <a:spLocks noChangeArrowheads="1"/>
          </p:cNvSpPr>
          <p:nvPr/>
        </p:nvSpPr>
        <p:spPr bwMode="auto">
          <a:xfrm>
            <a:off x="2843808" y="1971543"/>
            <a:ext cx="7835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hu-HU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rPr>
              <a:t>Không tồn tại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32" name="Szövegdoboz 71"/>
          <p:cNvSpPr txBox="1">
            <a:spLocks noChangeArrowheads="1"/>
          </p:cNvSpPr>
          <p:nvPr/>
        </p:nvSpPr>
        <p:spPr bwMode="auto">
          <a:xfrm>
            <a:off x="1321593" y="2060964"/>
            <a:ext cx="65917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hu-HU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rPr>
              <a:t>Tự do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33" name="Szövegdoboz 72"/>
          <p:cNvSpPr txBox="1">
            <a:spLocks noChangeArrowheads="1"/>
          </p:cNvSpPr>
          <p:nvPr/>
        </p:nvSpPr>
        <p:spPr bwMode="auto">
          <a:xfrm>
            <a:off x="2129431" y="2630918"/>
            <a:ext cx="9853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hu-HU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rPr>
              <a:t>Bị nô dịch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34" name="Szabadkézi sokszög 270"/>
          <p:cNvSpPr>
            <a:spLocks/>
          </p:cNvSpPr>
          <p:nvPr/>
        </p:nvSpPr>
        <p:spPr bwMode="auto">
          <a:xfrm>
            <a:off x="2035917" y="1945911"/>
            <a:ext cx="123636" cy="1424909"/>
          </a:xfrm>
          <a:custGeom>
            <a:avLst/>
            <a:gdLst>
              <a:gd name="T0" fmla="*/ 0 w 662940"/>
              <a:gd name="T1" fmla="*/ 21458 h 1028700"/>
              <a:gd name="T2" fmla="*/ 143 w 662940"/>
              <a:gd name="T3" fmla="*/ 10729 h 1028700"/>
              <a:gd name="T4" fmla="*/ 213 w 662940"/>
              <a:gd name="T5" fmla="*/ 0 h 10287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2940" h="1028700">
                <a:moveTo>
                  <a:pt x="0" y="1028700"/>
                </a:moveTo>
                <a:cubicBezTo>
                  <a:pt x="167640" y="857250"/>
                  <a:pt x="335280" y="685800"/>
                  <a:pt x="445770" y="514350"/>
                </a:cubicBezTo>
                <a:cubicBezTo>
                  <a:pt x="556260" y="342900"/>
                  <a:pt x="643890" y="93345"/>
                  <a:pt x="662940" y="0"/>
                </a:cubicBezTo>
              </a:path>
            </a:pathLst>
          </a:custGeom>
          <a:noFill/>
          <a:ln w="25400">
            <a:solidFill>
              <a:srgbClr val="B3A2C7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rgbClr val="385A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4321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51470"/>
            <a:ext cx="8928100" cy="555526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8D503B"/>
                </a:solidFill>
              </a:rPr>
              <a:t>Tăng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gấp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đôi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các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kiểu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chế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độ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lý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tưởng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của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hu-HU" sz="2400" dirty="0">
                <a:solidFill>
                  <a:srgbClr val="8D503B"/>
                </a:solidFill>
              </a:rPr>
              <a:t>Kornai</a:t>
            </a:r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442949"/>
              </p:ext>
            </p:extLst>
          </p:nvPr>
        </p:nvGraphicFramePr>
        <p:xfrm>
          <a:off x="123558" y="715879"/>
          <a:ext cx="8928099" cy="4549467"/>
        </p:xfrm>
        <a:graphic>
          <a:graphicData uri="http://schemas.openxmlformats.org/drawingml/2006/table">
            <a:tbl>
              <a:tblPr/>
              <a:tblGrid>
                <a:gridCol w="2227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3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568612684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1321233463"/>
                    </a:ext>
                  </a:extLst>
                </a:gridCol>
                <a:gridCol w="1671345">
                  <a:extLst>
                    <a:ext uri="{9D8B030D-6E8A-4147-A177-3AD203B41FA5}">
                      <a16:colId xmlns:a16="http://schemas.microsoft.com/office/drawing/2014/main" val="1435212892"/>
                    </a:ext>
                  </a:extLst>
                </a:gridCol>
              </a:tblGrid>
              <a:tr h="7632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4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0070C0"/>
                          </a:solidFill>
                          <a:latin typeface="+mn-lt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hu-HU" sz="2000" b="1" kern="1200" dirty="0">
                          <a:solidFill>
                            <a:srgbClr val="0070C0"/>
                          </a:solidFill>
                          <a:latin typeface="+mn-lt"/>
                          <a:ea typeface="Calibri"/>
                          <a:cs typeface="Times New Roman"/>
                        </a:rPr>
                        <a:t>ân chủ tự do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b="1" kern="1200" dirty="0">
                          <a:solidFill>
                            <a:srgbClr val="00B050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 chủ bảo trợ</a:t>
                      </a:r>
                      <a:endParaRPr lang="hu-HU" sz="2000" b="1" kern="1200" dirty="0">
                        <a:solidFill>
                          <a:srgbClr val="00B0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hu-HU" sz="2000" b="1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huyên quyền bảo thủ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b="1" kern="120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 quyền bảo trợ</a:t>
                      </a:r>
                      <a:endParaRPr lang="hu-HU" sz="2000" b="1" kern="1200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Độc tài cộng sản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20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+mn-lt"/>
                          <a:ea typeface="Calibri"/>
                          <a:cs typeface="Times New Roman"/>
                        </a:rPr>
                        <a:t>Độc tài khai thác thị trường</a:t>
                      </a:r>
                      <a:endParaRPr lang="hu-HU" sz="20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24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20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hu-HU" sz="14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dân chủ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 kern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chuyên quyền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 kern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độc tài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b="1" kern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0321157"/>
                  </a:ext>
                </a:extLst>
              </a:tr>
              <a:tr h="11993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hu-HU" sz="20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rgbClr val="0070C0"/>
                          </a:solidFill>
                        </a:rPr>
                        <a:t>Elite </a:t>
                      </a:r>
                      <a:r>
                        <a:rPr lang="en-US" sz="1500" b="1" dirty="0" err="1">
                          <a:solidFill>
                            <a:srgbClr val="0070C0"/>
                          </a:solidFill>
                        </a:rPr>
                        <a:t>không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</a:rPr>
                        <a:t>-</a:t>
                      </a:r>
                      <a:r>
                        <a:rPr lang="vi-VN" sz="1500" b="1" dirty="0">
                          <a:solidFill>
                            <a:srgbClr val="0070C0"/>
                          </a:solidFill>
                        </a:rPr>
                        <a:t>bảo trợ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cai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trị</a:t>
                      </a:r>
                      <a:endParaRPr lang="hu-HU" sz="1500" b="1" i="0" kern="1200" dirty="0">
                        <a:solidFill>
                          <a:srgbClr val="0070C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rgbClr val="00B050"/>
                          </a:solidFill>
                        </a:rPr>
                        <a:t>Elite p</a:t>
                      </a:r>
                      <a:r>
                        <a:rPr lang="hu-HU" sz="1500" b="1" dirty="0">
                          <a:solidFill>
                            <a:srgbClr val="00B050"/>
                          </a:solidFill>
                        </a:rPr>
                        <a:t>hi chính thức</a:t>
                      </a:r>
                      <a:br>
                        <a:rPr lang="hu-HU" sz="1500" b="1" dirty="0">
                          <a:solidFill>
                            <a:srgbClr val="00B050"/>
                          </a:solidFill>
                        </a:rPr>
                      </a:br>
                      <a:r>
                        <a:rPr lang="en-US" sz="1500" b="1" dirty="0" err="1">
                          <a:solidFill>
                            <a:srgbClr val="00B050"/>
                          </a:solidFill>
                        </a:rPr>
                        <a:t>cai</a:t>
                      </a:r>
                      <a:r>
                        <a:rPr lang="en-US" sz="1500" b="1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00B050"/>
                          </a:solidFill>
                        </a:rPr>
                        <a:t>trị</a:t>
                      </a:r>
                      <a:endParaRPr lang="hu-HU" sz="1500" b="1" i="0" kern="1200" dirty="0">
                        <a:solidFill>
                          <a:srgbClr val="00B0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rgbClr val="7030A0"/>
                          </a:solidFill>
                        </a:rPr>
                        <a:t>Đảng</a:t>
                      </a:r>
                      <a:r>
                        <a:rPr lang="en-US" sz="1500" b="1" baseline="0" dirty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7030A0"/>
                          </a:solidFill>
                        </a:rPr>
                        <a:t>cầm</a:t>
                      </a:r>
                      <a:r>
                        <a:rPr lang="en-US" sz="1500" b="1" baseline="0" dirty="0">
                          <a:solidFill>
                            <a:srgbClr val="7030A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7030A0"/>
                          </a:solidFill>
                        </a:rPr>
                        <a:t>quyền</a:t>
                      </a:r>
                      <a:endParaRPr lang="hu-HU" sz="1500" b="1" i="0" kern="12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dirty="0">
                          <a:solidFill>
                            <a:schemeClr val="tx1"/>
                          </a:solidFill>
                        </a:rPr>
                        <a:t>Đảng dây curoa</a:t>
                      </a:r>
                      <a:endParaRPr lang="hu-HU" sz="1500" b="1" i="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500" b="1" dirty="0">
                          <a:solidFill>
                            <a:srgbClr val="FF0000"/>
                          </a:solidFill>
                        </a:rPr>
                        <a:t>tái phân phối </a:t>
                      </a:r>
                      <a:r>
                        <a:rPr lang="en-US" sz="1500" b="1" dirty="0" err="1">
                          <a:solidFill>
                            <a:srgbClr val="FF0000"/>
                          </a:solidFill>
                        </a:rPr>
                        <a:t>nguồn</a:t>
                      </a:r>
                      <a:r>
                        <a:rPr lang="en-US" sz="15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FF0000"/>
                          </a:solidFill>
                        </a:rPr>
                        <a:t>lực</a:t>
                      </a:r>
                      <a:r>
                        <a:rPr lang="en-US" sz="15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FF0000"/>
                          </a:solidFill>
                        </a:rPr>
                        <a:t>một</a:t>
                      </a:r>
                      <a:r>
                        <a:rPr lang="en-US" sz="15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FF0000"/>
                          </a:solidFill>
                        </a:rPr>
                        <a:t>cách</a:t>
                      </a:r>
                      <a:r>
                        <a:rPr lang="en-US" sz="15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FF0000"/>
                          </a:solidFill>
                        </a:rPr>
                        <a:t>quan</a:t>
                      </a:r>
                      <a:r>
                        <a:rPr lang="en-US" sz="15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FF0000"/>
                          </a:solidFill>
                        </a:rPr>
                        <a:t>liêu</a:t>
                      </a:r>
                      <a:endParaRPr lang="hu-HU" sz="1500" b="1" i="0" kern="12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Cân</a:t>
                      </a:r>
                      <a:r>
                        <a:rPr lang="en-US" sz="15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bằng</a:t>
                      </a:r>
                      <a:r>
                        <a:rPr lang="en-US" sz="15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động</a:t>
                      </a:r>
                      <a:r>
                        <a:rPr lang="en-US" sz="1500" b="1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của</a:t>
                      </a:r>
                      <a:r>
                        <a:rPr lang="en-US" sz="1500" b="1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ba</a:t>
                      </a:r>
                      <a:r>
                        <a:rPr lang="en-US" sz="1500" b="1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cơ</a:t>
                      </a:r>
                      <a:r>
                        <a:rPr lang="en-US" sz="1500" b="1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chế</a:t>
                      </a:r>
                      <a:r>
                        <a:rPr lang="en-US" sz="1500" b="1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kinh</a:t>
                      </a:r>
                      <a:r>
                        <a:rPr lang="en-US" sz="1500" b="1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tế</a:t>
                      </a:r>
                      <a:endParaRPr lang="hu-HU" sz="1500" b="1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2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hu-HU" sz="20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dirty="0">
                          <a:solidFill>
                            <a:srgbClr val="0070C0"/>
                          </a:solidFill>
                        </a:rPr>
                        <a:t>Đảng chính trị gia</a:t>
                      </a:r>
                      <a:endParaRPr lang="hu-HU" sz="1500" b="1" i="0" kern="1200" dirty="0">
                        <a:solidFill>
                          <a:srgbClr val="0070C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rgbClr val="00B050"/>
                          </a:solidFill>
                        </a:rPr>
                        <a:t>Đảng lệ thuộc</a:t>
                      </a:r>
                      <a:endParaRPr lang="hu-HU" sz="1500" b="1" i="0" kern="1200" dirty="0">
                        <a:solidFill>
                          <a:srgbClr val="00B0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rgbClr val="7030A0"/>
                          </a:solidFill>
                        </a:rPr>
                        <a:t>điều phối thị trường</a:t>
                      </a:r>
                      <a:endParaRPr lang="hu-HU" sz="1500" b="1" i="0" kern="12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chemeClr val="tx1"/>
                          </a:solidFill>
                        </a:rPr>
                        <a:t>tái phân phối thị trường quan hệ</a:t>
                      </a:r>
                      <a:endParaRPr lang="hu-HU" sz="1500" b="1" i="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rgbClr val="FF0000"/>
                          </a:solidFill>
                        </a:rPr>
                        <a:t>Tham nhũng bôi trơn hệ thóng</a:t>
                      </a:r>
                      <a:endParaRPr lang="hu-HU" sz="1500" b="1" i="0" kern="12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Tham nhũng phá hủy hệ thóng</a:t>
                      </a:r>
                      <a:endParaRPr lang="hu-HU" sz="1500" b="1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67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hu-HU" sz="20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rgbClr val="0070C0"/>
                          </a:solidFill>
                        </a:rPr>
                        <a:t>Sự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chi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phối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của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các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định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chế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chính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70C0"/>
                          </a:solidFill>
                        </a:rPr>
                        <a:t>thức</a:t>
                      </a:r>
                      <a:endParaRPr lang="hu-HU" sz="1500" b="1" i="0" kern="1200" dirty="0">
                        <a:solidFill>
                          <a:srgbClr val="0070C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rgbClr val="00B050"/>
                          </a:solidFill>
                        </a:rPr>
                        <a:t>Sự</a:t>
                      </a:r>
                      <a:r>
                        <a:rPr lang="en-US" sz="1500" b="1" baseline="0" dirty="0">
                          <a:solidFill>
                            <a:srgbClr val="00B050"/>
                          </a:solidFill>
                        </a:rPr>
                        <a:t> chi </a:t>
                      </a:r>
                      <a:r>
                        <a:rPr lang="en-US" sz="1500" b="1" baseline="0" dirty="0" err="1">
                          <a:solidFill>
                            <a:srgbClr val="00B050"/>
                          </a:solidFill>
                        </a:rPr>
                        <a:t>phối</a:t>
                      </a:r>
                      <a:r>
                        <a:rPr lang="en-US" sz="1500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B050"/>
                          </a:solidFill>
                        </a:rPr>
                        <a:t>của</a:t>
                      </a:r>
                      <a:r>
                        <a:rPr lang="en-US" sz="1500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B050"/>
                          </a:solidFill>
                        </a:rPr>
                        <a:t>các</a:t>
                      </a:r>
                      <a:r>
                        <a:rPr lang="en-US" sz="1500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B050"/>
                          </a:solidFill>
                        </a:rPr>
                        <a:t>định</a:t>
                      </a:r>
                      <a:r>
                        <a:rPr lang="en-US" sz="1500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B050"/>
                          </a:solidFill>
                        </a:rPr>
                        <a:t>chế</a:t>
                      </a:r>
                      <a:r>
                        <a:rPr lang="en-US" sz="1500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B050"/>
                          </a:solidFill>
                        </a:rPr>
                        <a:t>nửa-chính</a:t>
                      </a:r>
                      <a:r>
                        <a:rPr lang="en-US" sz="1500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00B050"/>
                          </a:solidFill>
                        </a:rPr>
                        <a:t>thức</a:t>
                      </a:r>
                      <a:endParaRPr lang="hu-HU" sz="1500" b="1" i="0" kern="1200" dirty="0">
                        <a:solidFill>
                          <a:srgbClr val="00B0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500" b="1" dirty="0">
                          <a:solidFill>
                            <a:srgbClr val="7030A0"/>
                          </a:solidFill>
                        </a:rPr>
                        <a:t>Được ý thức hệ hướng dẫn</a:t>
                      </a:r>
                      <a:endParaRPr lang="hu-HU" sz="1500" b="1" i="0" kern="12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500" b="1" dirty="0">
                          <a:solidFill>
                            <a:schemeClr val="tx1"/>
                          </a:solidFill>
                        </a:rPr>
                        <a:t>Áp dụng ý thức hệ</a:t>
                      </a:r>
                      <a:endParaRPr lang="hu-HU" sz="1500" b="1" i="0" kern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rgbClr val="FF0000"/>
                          </a:solidFill>
                        </a:rPr>
                        <a:t>Quyền</a:t>
                      </a:r>
                      <a:r>
                        <a:rPr lang="en-US" sz="1500" b="1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FF0000"/>
                          </a:solidFill>
                        </a:rPr>
                        <a:t>lực</a:t>
                      </a:r>
                      <a:r>
                        <a:rPr lang="en-US" sz="1500" b="1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FF0000"/>
                          </a:solidFill>
                        </a:rPr>
                        <a:t>toàn</a:t>
                      </a:r>
                      <a:r>
                        <a:rPr lang="en-US" sz="1500" b="1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FF0000"/>
                          </a:solidFill>
                        </a:rPr>
                        <a:t>trị</a:t>
                      </a:r>
                      <a:endParaRPr lang="hu-HU" sz="1500" b="1" i="0" kern="12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Quyền</a:t>
                      </a:r>
                      <a:r>
                        <a:rPr lang="en-US" sz="15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lực</a:t>
                      </a:r>
                      <a:r>
                        <a:rPr lang="en-US" sz="15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k</a:t>
                      </a:r>
                      <a:r>
                        <a:rPr lang="hu-HU" sz="15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hông bị hạn chế</a:t>
                      </a:r>
                      <a:endParaRPr lang="hu-HU" sz="1500" b="1" i="0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882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1" y="1"/>
            <a:ext cx="8928100" cy="446080"/>
          </a:xfrm>
        </p:spPr>
        <p:txBody>
          <a:bodyPr>
            <a:normAutofit/>
          </a:bodyPr>
          <a:lstStyle/>
          <a:p>
            <a:r>
              <a:rPr lang="en-US" sz="1900" dirty="0" err="1">
                <a:solidFill>
                  <a:srgbClr val="8D503B"/>
                </a:solidFill>
              </a:rPr>
              <a:t>Đặt</a:t>
            </a:r>
            <a:r>
              <a:rPr lang="en-US" sz="1900" dirty="0">
                <a:solidFill>
                  <a:srgbClr val="8D503B"/>
                </a:solidFill>
              </a:rPr>
              <a:t> </a:t>
            </a:r>
            <a:r>
              <a:rPr lang="en-US" sz="1900" dirty="0" err="1">
                <a:solidFill>
                  <a:srgbClr val="8D503B"/>
                </a:solidFill>
              </a:rPr>
              <a:t>các</a:t>
            </a:r>
            <a:r>
              <a:rPr lang="en-US" sz="1900" dirty="0">
                <a:solidFill>
                  <a:srgbClr val="8D503B"/>
                </a:solidFill>
              </a:rPr>
              <a:t> </a:t>
            </a:r>
            <a:r>
              <a:rPr lang="en-US" sz="1900" dirty="0" err="1">
                <a:solidFill>
                  <a:srgbClr val="8D503B"/>
                </a:solidFill>
              </a:rPr>
              <a:t>nước</a:t>
            </a:r>
            <a:r>
              <a:rPr lang="en-US" sz="1900" dirty="0">
                <a:solidFill>
                  <a:srgbClr val="8D503B"/>
                </a:solidFill>
              </a:rPr>
              <a:t> </a:t>
            </a:r>
            <a:r>
              <a:rPr lang="en-US" sz="1900" dirty="0" err="1">
                <a:solidFill>
                  <a:srgbClr val="8D503B"/>
                </a:solidFill>
              </a:rPr>
              <a:t>cụ</a:t>
            </a:r>
            <a:r>
              <a:rPr lang="en-US" sz="1900" dirty="0">
                <a:solidFill>
                  <a:srgbClr val="8D503B"/>
                </a:solidFill>
              </a:rPr>
              <a:t> </a:t>
            </a:r>
            <a:r>
              <a:rPr lang="en-US" sz="1900" dirty="0" err="1">
                <a:solidFill>
                  <a:srgbClr val="8D503B"/>
                </a:solidFill>
              </a:rPr>
              <a:t>thể</a:t>
            </a:r>
            <a:r>
              <a:rPr lang="en-US" sz="1900" dirty="0">
                <a:solidFill>
                  <a:srgbClr val="8D503B"/>
                </a:solidFill>
              </a:rPr>
              <a:t> </a:t>
            </a:r>
            <a:r>
              <a:rPr lang="en-US" sz="1900" dirty="0" err="1">
                <a:solidFill>
                  <a:srgbClr val="8D503B"/>
                </a:solidFill>
              </a:rPr>
              <a:t>vào</a:t>
            </a:r>
            <a:r>
              <a:rPr lang="en-US" sz="1900" dirty="0">
                <a:solidFill>
                  <a:srgbClr val="8D503B"/>
                </a:solidFill>
              </a:rPr>
              <a:t> tam </a:t>
            </a:r>
            <a:r>
              <a:rPr lang="en-US" sz="1900" dirty="0" err="1">
                <a:solidFill>
                  <a:srgbClr val="8D503B"/>
                </a:solidFill>
              </a:rPr>
              <a:t>giác</a:t>
            </a:r>
            <a:r>
              <a:rPr lang="hu-HU" sz="1900" b="1" dirty="0">
                <a:solidFill>
                  <a:srgbClr val="8D503B"/>
                </a:solidFill>
              </a:rPr>
              <a:t>: </a:t>
            </a:r>
            <a:r>
              <a:rPr lang="en-US" sz="1900" b="1" dirty="0" err="1">
                <a:solidFill>
                  <a:srgbClr val="8D503B"/>
                </a:solidFill>
              </a:rPr>
              <a:t>sự</a:t>
            </a:r>
            <a:r>
              <a:rPr lang="en-US" sz="1900" b="1" dirty="0">
                <a:solidFill>
                  <a:srgbClr val="8D503B"/>
                </a:solidFill>
              </a:rPr>
              <a:t> </a:t>
            </a:r>
            <a:r>
              <a:rPr lang="en-US" sz="1900" b="1" dirty="0" err="1">
                <a:solidFill>
                  <a:srgbClr val="8D503B"/>
                </a:solidFill>
              </a:rPr>
              <a:t>kết</a:t>
            </a:r>
            <a:r>
              <a:rPr lang="en-US" sz="1900" b="1" dirty="0">
                <a:solidFill>
                  <a:srgbClr val="8D503B"/>
                </a:solidFill>
              </a:rPr>
              <a:t> </a:t>
            </a:r>
            <a:r>
              <a:rPr lang="en-US" sz="1900" b="1" dirty="0" err="1">
                <a:solidFill>
                  <a:srgbClr val="8D503B"/>
                </a:solidFill>
              </a:rPr>
              <a:t>hợp</a:t>
            </a:r>
            <a:r>
              <a:rPr lang="en-US" sz="1900" b="1" dirty="0">
                <a:solidFill>
                  <a:srgbClr val="8D503B"/>
                </a:solidFill>
              </a:rPr>
              <a:t> 11 </a:t>
            </a:r>
            <a:r>
              <a:rPr lang="en-US" sz="1900" b="1" dirty="0" err="1">
                <a:solidFill>
                  <a:srgbClr val="8D503B"/>
                </a:solidFill>
              </a:rPr>
              <a:t>chiểu</a:t>
            </a:r>
            <a:endParaRPr lang="hu-HU" sz="19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14539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14539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14539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14539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961160"/>
              </p:ext>
            </p:extLst>
          </p:nvPr>
        </p:nvGraphicFramePr>
        <p:xfrm>
          <a:off x="0" y="340977"/>
          <a:ext cx="4427984" cy="2806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53" name="Csoportba foglalás 253"/>
          <p:cNvGrpSpPr>
            <a:grpSpLocks/>
          </p:cNvGrpSpPr>
          <p:nvPr/>
        </p:nvGrpSpPr>
        <p:grpSpPr bwMode="auto">
          <a:xfrm>
            <a:off x="934900" y="741173"/>
            <a:ext cx="2377104" cy="1426488"/>
            <a:chOff x="17736" y="14367"/>
            <a:chExt cx="22097" cy="14401"/>
          </a:xfrm>
        </p:grpSpPr>
        <p:sp>
          <p:nvSpPr>
            <p:cNvPr id="255" name="Szabadkézi sokszög 255"/>
            <p:cNvSpPr>
              <a:spLocks/>
            </p:cNvSpPr>
            <p:nvPr/>
          </p:nvSpPr>
          <p:spPr bwMode="auto">
            <a:xfrm>
              <a:off x="26004" y="14367"/>
              <a:ext cx="1440" cy="14401"/>
            </a:xfrm>
            <a:custGeom>
              <a:avLst/>
              <a:gdLst>
                <a:gd name="T0" fmla="*/ 0 w 662940"/>
                <a:gd name="T1" fmla="*/ 1440160 h 1028700"/>
                <a:gd name="T2" fmla="*/ 96838 w 662940"/>
                <a:gd name="T3" fmla="*/ 720080 h 1028700"/>
                <a:gd name="T4" fmla="*/ 144016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 dirty="0"/>
            </a:p>
          </p:txBody>
        </p:sp>
        <p:sp>
          <p:nvSpPr>
            <p:cNvPr id="256" name="Szövegdoboz 20"/>
            <p:cNvSpPr txBox="1">
              <a:spLocks noChangeArrowheads="1"/>
            </p:cNvSpPr>
            <p:nvPr/>
          </p:nvSpPr>
          <p:spPr bwMode="auto">
            <a:xfrm>
              <a:off x="17736" y="15266"/>
              <a:ext cx="9370" cy="5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lang="hu-HU" sz="1000" b="1" dirty="0">
                  <a:solidFill>
                    <a:srgbClr val="385A61"/>
                  </a:solidFill>
                  <a:latin typeface="+mj-lt"/>
                </a:rPr>
                <a:t>Nhiều mạng kim tự tháp quyền lực</a:t>
              </a:r>
              <a:endParaRPr kumimoji="0" lang="en-US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57" name="Szövegdoboz 22"/>
            <p:cNvSpPr txBox="1">
              <a:spLocks noChangeArrowheads="1"/>
            </p:cNvSpPr>
            <p:nvPr/>
          </p:nvSpPr>
          <p:spPr bwMode="auto">
            <a:xfrm>
              <a:off x="27444" y="17767"/>
              <a:ext cx="12389" cy="4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10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Một mạng kim tự tháp quyền lực</a:t>
              </a:r>
              <a:endParaRPr kumimoji="0" lang="en-US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  <p:graphicFrame>
        <p:nvGraphicFramePr>
          <p:cNvPr id="23" name="Tartalom helye 4">
            <a:extLst>
              <a:ext uri="{FF2B5EF4-FFF2-40B4-BE49-F238E27FC236}">
                <a16:creationId xmlns:a16="http://schemas.microsoft.com/office/drawing/2014/main" id="{C6DF0B27-DBB2-0C70-CE68-D1FCA85CE0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6429213"/>
              </p:ext>
            </p:extLst>
          </p:nvPr>
        </p:nvGraphicFramePr>
        <p:xfrm>
          <a:off x="4453615" y="411511"/>
          <a:ext cx="4654889" cy="2952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24" name="Csoportba foglalás 23">
            <a:extLst>
              <a:ext uri="{FF2B5EF4-FFF2-40B4-BE49-F238E27FC236}">
                <a16:creationId xmlns:a16="http://schemas.microsoft.com/office/drawing/2014/main" id="{FFF61245-230A-0F06-DB9E-69BB5F828E38}"/>
              </a:ext>
            </a:extLst>
          </p:cNvPr>
          <p:cNvGrpSpPr>
            <a:grpSpLocks/>
          </p:cNvGrpSpPr>
          <p:nvPr/>
        </p:nvGrpSpPr>
        <p:grpSpPr bwMode="auto">
          <a:xfrm>
            <a:off x="6012160" y="987574"/>
            <a:ext cx="1734406" cy="1537698"/>
            <a:chOff x="20998" y="14902"/>
            <a:chExt cx="16949" cy="17865"/>
          </a:xfrm>
        </p:grpSpPr>
        <p:grpSp>
          <p:nvGrpSpPr>
            <p:cNvPr id="25" name="Csoportba foglalás 24">
              <a:extLst>
                <a:ext uri="{FF2B5EF4-FFF2-40B4-BE49-F238E27FC236}">
                  <a16:creationId xmlns:a16="http://schemas.microsoft.com/office/drawing/2014/main" id="{BB1443BE-B3A3-D52A-055A-EE2BDEABF0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98" y="18401"/>
              <a:ext cx="16949" cy="14366"/>
              <a:chOff x="20998" y="18401"/>
              <a:chExt cx="16949" cy="14366"/>
            </a:xfrm>
          </p:grpSpPr>
          <p:grpSp>
            <p:nvGrpSpPr>
              <p:cNvPr id="27" name="Csoportba foglalás 25">
                <a:extLst>
                  <a:ext uri="{FF2B5EF4-FFF2-40B4-BE49-F238E27FC236}">
                    <a16:creationId xmlns:a16="http://schemas.microsoft.com/office/drawing/2014/main" id="{7467A0DC-653B-8741-3A10-FEEE079479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98" y="18401"/>
                <a:ext cx="16949" cy="14366"/>
                <a:chOff x="20998" y="18401"/>
                <a:chExt cx="16949" cy="14366"/>
              </a:xfrm>
            </p:grpSpPr>
            <p:sp>
              <p:nvSpPr>
                <p:cNvPr id="29" name="Szabadkézi sokszög 28">
                  <a:extLst>
                    <a:ext uri="{FF2B5EF4-FFF2-40B4-BE49-F238E27FC236}">
                      <a16:creationId xmlns:a16="http://schemas.microsoft.com/office/drawing/2014/main" id="{BCCCCCCE-CA56-3EDB-6FBC-73446E9538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1085922" flipV="1">
                  <a:off x="20998" y="18401"/>
                  <a:ext cx="16949" cy="2736"/>
                </a:xfrm>
                <a:custGeom>
                  <a:avLst/>
                  <a:gdLst>
                    <a:gd name="T0" fmla="*/ 0 w 1872868"/>
                    <a:gd name="T1" fmla="*/ 26046 h 231447"/>
                    <a:gd name="T2" fmla="*/ 797600 w 1872868"/>
                    <a:gd name="T3" fmla="*/ 273479 h 231447"/>
                    <a:gd name="T4" fmla="*/ 1694900 w 1872868"/>
                    <a:gd name="T5" fmla="*/ 0 h 23144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72868" h="231447">
                      <a:moveTo>
                        <a:pt x="0" y="22034"/>
                      </a:moveTo>
                      <a:cubicBezTo>
                        <a:pt x="284602" y="128530"/>
                        <a:pt x="569205" y="235027"/>
                        <a:pt x="881350" y="231355"/>
                      </a:cubicBezTo>
                      <a:cubicBezTo>
                        <a:pt x="1193495" y="227683"/>
                        <a:pt x="1698434" y="86299"/>
                        <a:pt x="1872868" y="0"/>
                      </a:cubicBezTo>
                    </a:path>
                  </a:pathLst>
                </a:custGeom>
                <a:noFill/>
                <a:ln w="25400">
                  <a:solidFill>
                    <a:srgbClr val="00B0F0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solidFill>
                      <a:srgbClr val="385A61"/>
                    </a:solidFill>
                  </a:endParaRPr>
                </a:p>
              </p:txBody>
            </p:sp>
            <p:sp>
              <p:nvSpPr>
                <p:cNvPr id="30" name="Szabadkézi sokszög 29">
                  <a:extLst>
                    <a:ext uri="{FF2B5EF4-FFF2-40B4-BE49-F238E27FC236}">
                      <a16:creationId xmlns:a16="http://schemas.microsoft.com/office/drawing/2014/main" id="{36BAAB2C-425F-7AF6-410B-5AB89119EB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5202" y="27384"/>
                  <a:ext cx="7852" cy="468"/>
                </a:xfrm>
                <a:custGeom>
                  <a:avLst/>
                  <a:gdLst>
                    <a:gd name="T0" fmla="*/ 0 w 947451"/>
                    <a:gd name="T1" fmla="*/ 0 h 99207"/>
                    <a:gd name="T2" fmla="*/ 374306 w 947451"/>
                    <a:gd name="T3" fmla="*/ 46820 h 99207"/>
                    <a:gd name="T4" fmla="*/ 785130 w 947451"/>
                    <a:gd name="T5" fmla="*/ 5202 h 9920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47451" h="99207">
                      <a:moveTo>
                        <a:pt x="0" y="0"/>
                      </a:moveTo>
                      <a:cubicBezTo>
                        <a:pt x="146892" y="48658"/>
                        <a:pt x="293784" y="97316"/>
                        <a:pt x="451692" y="99152"/>
                      </a:cubicBezTo>
                      <a:cubicBezTo>
                        <a:pt x="609600" y="100988"/>
                        <a:pt x="866661" y="56921"/>
                        <a:pt x="947451" y="11017"/>
                      </a:cubicBezTo>
                    </a:path>
                  </a:pathLst>
                </a:custGeom>
                <a:noFill/>
                <a:ln w="19050">
                  <a:solidFill>
                    <a:srgbClr val="00B0F0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solidFill>
                      <a:srgbClr val="385A61"/>
                    </a:solidFill>
                  </a:endParaRPr>
                </a:p>
              </p:txBody>
            </p:sp>
            <p:sp>
              <p:nvSpPr>
                <p:cNvPr id="31" name="Szövegdoboz 56">
                  <a:extLst>
                    <a:ext uri="{FF2B5EF4-FFF2-40B4-BE49-F238E27FC236}">
                      <a16:creationId xmlns:a16="http://schemas.microsoft.com/office/drawing/2014/main" id="{63412962-1734-1787-E8ED-88A37C17FDD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132" y="28196"/>
                  <a:ext cx="9236" cy="45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100" b="1" i="0" u="none" strike="noStrike" cap="none" normalizeH="0" baseline="0" dirty="0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Phi </a:t>
                  </a:r>
                  <a:r>
                    <a:rPr kumimoji="0" lang="en-US" sz="1100" b="1" i="0" u="none" strike="noStrike" cap="none" normalizeH="0" baseline="0" dirty="0" err="1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chính</a:t>
                  </a:r>
                  <a:r>
                    <a:rPr kumimoji="0" lang="en-US" sz="1100" b="1" i="0" u="none" strike="noStrike" cap="none" normalizeH="0" baseline="0" dirty="0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 </a:t>
                  </a:r>
                  <a:r>
                    <a:rPr kumimoji="0" lang="en-US" sz="1100" b="1" i="0" u="none" strike="noStrike" cap="none" normalizeH="0" baseline="0" dirty="0" err="1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thức</a:t>
                  </a:r>
                  <a:endParaRPr kumimoji="0" lang="en-US" sz="1100" b="0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endParaRPr>
                </a:p>
              </p:txBody>
            </p:sp>
          </p:grpSp>
          <p:sp>
            <p:nvSpPr>
              <p:cNvPr id="28" name="Szövegdoboz 52">
                <a:extLst>
                  <a:ext uri="{FF2B5EF4-FFF2-40B4-BE49-F238E27FC236}">
                    <a16:creationId xmlns:a16="http://schemas.microsoft.com/office/drawing/2014/main" id="{9EBC83A5-B275-51D8-2D6A-B42A71EEDB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295" y="21417"/>
                <a:ext cx="10556" cy="45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u-HU" sz="110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  <a:ea typeface="SimSun"/>
                    <a:cs typeface="Times New Roman" pitchFamily="18" charset="0"/>
                  </a:rPr>
                  <a:t>Nửa chính thức</a:t>
                </a:r>
                <a:endParaRPr kumimoji="0" lang="en-US" sz="11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</p:grpSp>
        <p:sp>
          <p:nvSpPr>
            <p:cNvPr id="26" name="Szövegdoboz 50">
              <a:extLst>
                <a:ext uri="{FF2B5EF4-FFF2-40B4-BE49-F238E27FC236}">
                  <a16:creationId xmlns:a16="http://schemas.microsoft.com/office/drawing/2014/main" id="{2D5D4FF8-BB40-6843-5C0A-3375990D45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22" y="14902"/>
              <a:ext cx="10914" cy="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err="1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  <a:ea typeface="SimSun"/>
                  <a:cs typeface="Times New Roman" pitchFamily="18" charset="0"/>
                </a:rPr>
                <a:t>Chính</a:t>
              </a:r>
              <a:r>
                <a:rPr kumimoji="0" lang="en-US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  <a:ea typeface="SimSun"/>
                  <a:cs typeface="Times New Roman" pitchFamily="18" charset="0"/>
                </a:rPr>
                <a:t> </a:t>
              </a:r>
              <a:r>
                <a:rPr kumimoji="0" lang="en-US" sz="1100" b="1" i="0" u="none" strike="noStrike" cap="none" normalizeH="0" baseline="0" dirty="0" err="1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  <a:ea typeface="SimSun"/>
                  <a:cs typeface="Times New Roman" pitchFamily="18" charset="0"/>
                </a:rPr>
                <a:t>thức</a:t>
              </a:r>
              <a:endParaRPr kumimoji="0" lang="en-US" sz="11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  <p:graphicFrame>
        <p:nvGraphicFramePr>
          <p:cNvPr id="32" name="Tartalom helye 4">
            <a:extLst>
              <a:ext uri="{FF2B5EF4-FFF2-40B4-BE49-F238E27FC236}">
                <a16:creationId xmlns:a16="http://schemas.microsoft.com/office/drawing/2014/main" id="{07989001-5E5C-E3A0-6D81-F8181C3628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7424924"/>
              </p:ext>
            </p:extLst>
          </p:nvPr>
        </p:nvGraphicFramePr>
        <p:xfrm>
          <a:off x="1979712" y="2211710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pSp>
        <p:nvGrpSpPr>
          <p:cNvPr id="36" name="Csoportba foglalás 25">
            <a:extLst>
              <a:ext uri="{FF2B5EF4-FFF2-40B4-BE49-F238E27FC236}">
                <a16:creationId xmlns:a16="http://schemas.microsoft.com/office/drawing/2014/main" id="{BFA3298B-6AC0-2942-6A97-A641260E3449}"/>
              </a:ext>
            </a:extLst>
          </p:cNvPr>
          <p:cNvGrpSpPr>
            <a:grpSpLocks/>
          </p:cNvGrpSpPr>
          <p:nvPr/>
        </p:nvGrpSpPr>
        <p:grpSpPr bwMode="auto">
          <a:xfrm>
            <a:off x="3538257" y="3260637"/>
            <a:ext cx="1734406" cy="890862"/>
            <a:chOff x="20998" y="18401"/>
            <a:chExt cx="16949" cy="9451"/>
          </a:xfrm>
        </p:grpSpPr>
        <p:sp>
          <p:nvSpPr>
            <p:cNvPr id="38" name="Szabadkézi sokszög 28">
              <a:extLst>
                <a:ext uri="{FF2B5EF4-FFF2-40B4-BE49-F238E27FC236}">
                  <a16:creationId xmlns:a16="http://schemas.microsoft.com/office/drawing/2014/main" id="{D8F2CCD6-253F-BD80-CF81-35FBBE1A4F65}"/>
                </a:ext>
              </a:extLst>
            </p:cNvPr>
            <p:cNvSpPr>
              <a:spLocks/>
            </p:cNvSpPr>
            <p:nvPr/>
          </p:nvSpPr>
          <p:spPr bwMode="auto">
            <a:xfrm rot="21085922" flipV="1">
              <a:off x="20998" y="18401"/>
              <a:ext cx="16949" cy="2736"/>
            </a:xfrm>
            <a:custGeom>
              <a:avLst/>
              <a:gdLst>
                <a:gd name="T0" fmla="*/ 0 w 1872868"/>
                <a:gd name="T1" fmla="*/ 26046 h 231447"/>
                <a:gd name="T2" fmla="*/ 797600 w 1872868"/>
                <a:gd name="T3" fmla="*/ 273479 h 231447"/>
                <a:gd name="T4" fmla="*/ 1694900 w 1872868"/>
                <a:gd name="T5" fmla="*/ 0 h 2314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72868" h="231447">
                  <a:moveTo>
                    <a:pt x="0" y="22034"/>
                  </a:moveTo>
                  <a:cubicBezTo>
                    <a:pt x="284602" y="128530"/>
                    <a:pt x="569205" y="235027"/>
                    <a:pt x="881350" y="231355"/>
                  </a:cubicBezTo>
                  <a:cubicBezTo>
                    <a:pt x="1193495" y="227683"/>
                    <a:pt x="1698434" y="86299"/>
                    <a:pt x="1872868" y="0"/>
                  </a:cubicBezTo>
                </a:path>
              </a:pathLst>
            </a:custGeom>
            <a:noFill/>
            <a:ln w="25400">
              <a:solidFill>
                <a:srgbClr val="00B0F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385A61"/>
                </a:solidFill>
              </a:endParaRPr>
            </a:p>
          </p:txBody>
        </p:sp>
        <p:sp>
          <p:nvSpPr>
            <p:cNvPr id="39" name="Szabadkézi sokszög 29">
              <a:extLst>
                <a:ext uri="{FF2B5EF4-FFF2-40B4-BE49-F238E27FC236}">
                  <a16:creationId xmlns:a16="http://schemas.microsoft.com/office/drawing/2014/main" id="{693F0441-19F2-42CC-4316-7DCA6A8D83F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5202" y="27384"/>
              <a:ext cx="7852" cy="468"/>
            </a:xfrm>
            <a:custGeom>
              <a:avLst/>
              <a:gdLst>
                <a:gd name="T0" fmla="*/ 0 w 947451"/>
                <a:gd name="T1" fmla="*/ 0 h 99207"/>
                <a:gd name="T2" fmla="*/ 374306 w 947451"/>
                <a:gd name="T3" fmla="*/ 46820 h 99207"/>
                <a:gd name="T4" fmla="*/ 785130 w 947451"/>
                <a:gd name="T5" fmla="*/ 5202 h 992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7451" h="99207">
                  <a:moveTo>
                    <a:pt x="0" y="0"/>
                  </a:moveTo>
                  <a:cubicBezTo>
                    <a:pt x="146892" y="48658"/>
                    <a:pt x="293784" y="97316"/>
                    <a:pt x="451692" y="99152"/>
                  </a:cubicBezTo>
                  <a:cubicBezTo>
                    <a:pt x="609600" y="100988"/>
                    <a:pt x="866661" y="56921"/>
                    <a:pt x="947451" y="11017"/>
                  </a:cubicBezTo>
                </a:path>
              </a:pathLst>
            </a:custGeom>
            <a:noFill/>
            <a:ln w="19050">
              <a:solidFill>
                <a:srgbClr val="00B0F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385A61"/>
                </a:solidFill>
              </a:endParaRPr>
            </a:p>
          </p:txBody>
        </p:sp>
      </p:grpSp>
      <p:sp>
        <p:nvSpPr>
          <p:cNvPr id="43" name="Szabadkézi sokszög 255">
            <a:extLst>
              <a:ext uri="{FF2B5EF4-FFF2-40B4-BE49-F238E27FC236}">
                <a16:creationId xmlns:a16="http://schemas.microsoft.com/office/drawing/2014/main" id="{0EE01507-9B98-6BDA-12F2-8027FC720840}"/>
              </a:ext>
            </a:extLst>
          </p:cNvPr>
          <p:cNvSpPr>
            <a:spLocks/>
          </p:cNvSpPr>
          <p:nvPr/>
        </p:nvSpPr>
        <p:spPr bwMode="auto">
          <a:xfrm>
            <a:off x="4021279" y="2830785"/>
            <a:ext cx="154909" cy="1426488"/>
          </a:xfrm>
          <a:custGeom>
            <a:avLst/>
            <a:gdLst>
              <a:gd name="T0" fmla="*/ 0 w 662940"/>
              <a:gd name="T1" fmla="*/ 1440160 h 1028700"/>
              <a:gd name="T2" fmla="*/ 96838 w 662940"/>
              <a:gd name="T3" fmla="*/ 720080 h 1028700"/>
              <a:gd name="T4" fmla="*/ 144016 w 662940"/>
              <a:gd name="T5" fmla="*/ 0 h 10287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2940" h="1028700">
                <a:moveTo>
                  <a:pt x="0" y="1028700"/>
                </a:moveTo>
                <a:cubicBezTo>
                  <a:pt x="167640" y="857250"/>
                  <a:pt x="335280" y="685800"/>
                  <a:pt x="445770" y="514350"/>
                </a:cubicBezTo>
                <a:cubicBezTo>
                  <a:pt x="556260" y="342900"/>
                  <a:pt x="643890" y="93345"/>
                  <a:pt x="662940" y="0"/>
                </a:cubicBezTo>
              </a:path>
            </a:pathLst>
          </a:cu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2800"/>
          </a:p>
        </p:txBody>
      </p:sp>
      <p:sp>
        <p:nvSpPr>
          <p:cNvPr id="47" name="Szövegdoboz 20">
            <a:extLst>
              <a:ext uri="{FF2B5EF4-FFF2-40B4-BE49-F238E27FC236}">
                <a16:creationId xmlns:a16="http://schemas.microsoft.com/office/drawing/2014/main" id="{EF439500-B23D-47EF-4D41-63BB33DEFA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7070" y="3009767"/>
            <a:ext cx="10414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hu-HU" sz="1000" b="1" dirty="0">
                <a:solidFill>
                  <a:srgbClr val="385A61"/>
                </a:solidFill>
                <a:latin typeface="+mj-lt"/>
              </a:rPr>
              <a:t>&gt;</a:t>
            </a:r>
            <a:r>
              <a:rPr lang="en-US" sz="1000" b="1" dirty="0">
                <a:solidFill>
                  <a:srgbClr val="385A61"/>
                </a:solidFill>
                <a:latin typeface="+mj-lt"/>
              </a:rPr>
              <a:t>1</a:t>
            </a:r>
            <a:r>
              <a:rPr lang="hu-HU" sz="1000" b="1" dirty="0">
                <a:solidFill>
                  <a:srgbClr val="385A61"/>
                </a:solidFill>
                <a:latin typeface="+mj-lt"/>
              </a:rPr>
              <a:t> Đ + chính thức</a:t>
            </a:r>
            <a:endParaRPr kumimoji="0" lang="en-US" sz="1000" b="1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48" name="Szövegdoboz 20">
            <a:extLst>
              <a:ext uri="{FF2B5EF4-FFF2-40B4-BE49-F238E27FC236}">
                <a16:creationId xmlns:a16="http://schemas.microsoft.com/office/drawing/2014/main" id="{5578F019-A033-F08C-3E5A-0A89A6C27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4920" y="3535927"/>
            <a:ext cx="6837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ts val="500"/>
              </a:spcBef>
              <a:spcAft>
                <a:spcPts val="500"/>
              </a:spcAft>
            </a:pPr>
            <a:r>
              <a:rPr lang="hu-HU" sz="1000" b="1" dirty="0">
                <a:solidFill>
                  <a:srgbClr val="385A61"/>
                </a:solidFill>
              </a:rPr>
              <a:t>&gt;</a:t>
            </a:r>
            <a:r>
              <a:rPr lang="en-US" sz="1000" b="1" dirty="0">
                <a:solidFill>
                  <a:srgbClr val="385A61"/>
                </a:solidFill>
              </a:rPr>
              <a:t>1</a:t>
            </a:r>
            <a:r>
              <a:rPr lang="hu-HU" sz="1000" b="1" dirty="0">
                <a:solidFill>
                  <a:srgbClr val="385A61"/>
                </a:solidFill>
              </a:rPr>
              <a:t> Đ </a:t>
            </a:r>
            <a:r>
              <a:rPr lang="hu-HU" sz="1000" b="1" dirty="0">
                <a:solidFill>
                  <a:srgbClr val="385A61"/>
                </a:solidFill>
                <a:latin typeface="+mj-lt"/>
              </a:rPr>
              <a:t>+ nửa-chính thức</a:t>
            </a:r>
            <a:endParaRPr kumimoji="0" lang="en-US" sz="1000" b="1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49" name="Szövegdoboz 20">
            <a:extLst>
              <a:ext uri="{FF2B5EF4-FFF2-40B4-BE49-F238E27FC236}">
                <a16:creationId xmlns:a16="http://schemas.microsoft.com/office/drawing/2014/main" id="{4A4ADF97-A970-6B01-979D-9710F4BAF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7650" y="4094637"/>
            <a:ext cx="6709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hu-HU" sz="1000" b="1" dirty="0">
                <a:solidFill>
                  <a:srgbClr val="385A61"/>
                </a:solidFill>
                <a:latin typeface="+mj-lt"/>
              </a:rPr>
              <a:t>+ phi chính th</a:t>
            </a:r>
            <a:endParaRPr kumimoji="0" lang="en-US" sz="1000" b="1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50" name="Szövegdoboz 20">
            <a:extLst>
              <a:ext uri="{FF2B5EF4-FFF2-40B4-BE49-F238E27FC236}">
                <a16:creationId xmlns:a16="http://schemas.microsoft.com/office/drawing/2014/main" id="{89B203BC-163D-F712-56A6-B8205FD5DE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198" y="2962765"/>
            <a:ext cx="126014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1000" b="1" dirty="0">
                <a:solidFill>
                  <a:srgbClr val="385A61"/>
                </a:solidFill>
                <a:latin typeface="+mj-lt"/>
              </a:rPr>
              <a:t>1</a:t>
            </a:r>
            <a:r>
              <a:rPr lang="hu-HU" sz="1000" b="1" dirty="0">
                <a:solidFill>
                  <a:srgbClr val="385A61"/>
                </a:solidFill>
                <a:latin typeface="+mj-lt"/>
              </a:rPr>
              <a:t> Đ + chính thức</a:t>
            </a:r>
            <a:endParaRPr kumimoji="0" lang="en-US" sz="1000" b="1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51" name="Szövegdoboz 20">
            <a:extLst>
              <a:ext uri="{FF2B5EF4-FFF2-40B4-BE49-F238E27FC236}">
                <a16:creationId xmlns:a16="http://schemas.microsoft.com/office/drawing/2014/main" id="{9930DA0C-6356-D0AC-9084-38E5D26C3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7507" y="3550043"/>
            <a:ext cx="10079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1000" b="1" dirty="0">
                <a:solidFill>
                  <a:srgbClr val="385A61"/>
                </a:solidFill>
                <a:latin typeface="+mj-lt"/>
              </a:rPr>
              <a:t>1</a:t>
            </a:r>
            <a:r>
              <a:rPr lang="hu-HU" sz="1000" b="1" dirty="0">
                <a:solidFill>
                  <a:srgbClr val="385A61"/>
                </a:solidFill>
                <a:latin typeface="+mj-lt"/>
              </a:rPr>
              <a:t> Đ + nửa-chính thức</a:t>
            </a:r>
            <a:endParaRPr kumimoji="0" lang="en-US" sz="1000" b="1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  <p:sp>
        <p:nvSpPr>
          <p:cNvPr id="52" name="Szövegdoboz 20">
            <a:extLst>
              <a:ext uri="{FF2B5EF4-FFF2-40B4-BE49-F238E27FC236}">
                <a16:creationId xmlns:a16="http://schemas.microsoft.com/office/drawing/2014/main" id="{055460A3-9794-A88A-5332-3C5AAEDAD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5056" y="4139770"/>
            <a:ext cx="68749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1000" b="1" dirty="0">
                <a:solidFill>
                  <a:srgbClr val="385A61"/>
                </a:solidFill>
                <a:latin typeface="+mj-lt"/>
              </a:rPr>
              <a:t>1</a:t>
            </a:r>
            <a:r>
              <a:rPr lang="hu-HU" sz="1000" b="1" dirty="0">
                <a:solidFill>
                  <a:srgbClr val="385A61"/>
                </a:solidFill>
                <a:latin typeface="+mj-lt"/>
              </a:rPr>
              <a:t> Đ + phi chính th</a:t>
            </a:r>
            <a:endParaRPr kumimoji="0" lang="en-US" sz="1000" b="1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8175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1672074"/>
            <a:ext cx="8928100" cy="15477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Mô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hình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hu-HU" sz="3600" b="1" i="0" u="none" strike="noStrike" kern="1200" cap="none" spc="0" normalizeH="0" baseline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3D: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https://www.postcommunistregimes.com/3d-trajectories/</a:t>
            </a:r>
            <a:endParaRPr kumimoji="0" lang="hu-HU" sz="3200" b="1" i="0" u="none" strike="noStrike" kern="1200" cap="none" spc="0" normalizeH="0" baseline="0" noProof="0" dirty="0">
              <a:ln>
                <a:noFill/>
              </a:ln>
              <a:solidFill>
                <a:srgbClr val="8D503B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3219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1" cy="915988"/>
          </a:xfrm>
        </p:spPr>
        <p:txBody>
          <a:bodyPr>
            <a:normAutofit/>
          </a:bodyPr>
          <a:lstStyle/>
          <a:p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Loại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hình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học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biến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dạng</a:t>
            </a:r>
            <a:endParaRPr lang="en-US" sz="32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7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420561"/>
              </p:ext>
            </p:extLst>
          </p:nvPr>
        </p:nvGraphicFramePr>
        <p:xfrm>
          <a:off x="35496" y="1275606"/>
          <a:ext cx="8928099" cy="3312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5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4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481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600" kern="50" dirty="0">
                          <a:effectLst/>
                          <a:latin typeface="Times New Roman" panose="02020603050405020304" pitchFamily="18" charset="0"/>
                          <a:ea typeface="Andale Sans UI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200" noProof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Cái</a:t>
                      </a:r>
                      <a:r>
                        <a:rPr lang="en-US" sz="1800" b="1" i="1" kern="1200" baseline="0" noProof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</a:t>
                      </a:r>
                      <a:r>
                        <a:rPr lang="en-US" sz="1800" b="1" i="1" kern="1200" baseline="0" noProof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đổi</a:t>
                      </a:r>
                      <a:endParaRPr lang="en-US" sz="1800" b="1" i="1" kern="1200" noProof="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200" noProof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Ví</a:t>
                      </a:r>
                      <a:r>
                        <a:rPr lang="en-US" sz="1800" b="1" i="1" kern="1200" baseline="0" noProof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dụ</a:t>
                      </a:r>
                      <a:endParaRPr lang="en-US" sz="1800" b="1" i="1" kern="1200" noProof="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8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trúc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chung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 nghĩa xã hội → 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 nghĩa tư bản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136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chung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 tài cộng sản → 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 chủ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 trợ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/chuyên quyền; dân chủ tự do → 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chuyên quyền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thủ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 trợ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136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mô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bên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chung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 tài cộng sản → 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 tài khai thác thị trường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 dân chủ tự do → 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 chủ bảo trợ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316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858083"/>
              </p:ext>
            </p:extLst>
          </p:nvPr>
        </p:nvGraphicFramePr>
        <p:xfrm>
          <a:off x="107950" y="1347614"/>
          <a:ext cx="4324858" cy="301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0825" y="130355"/>
            <a:ext cx="4181983" cy="857070"/>
          </a:xfrm>
        </p:spPr>
        <p:txBody>
          <a:bodyPr>
            <a:normAutofit/>
          </a:bodyPr>
          <a:lstStyle/>
          <a:p>
            <a:pPr algn="l"/>
            <a:r>
              <a:rPr lang="en-US" b="1" dirty="0" err="1">
                <a:solidFill>
                  <a:srgbClr val="8D503B"/>
                </a:solidFill>
              </a:rPr>
              <a:t>Quỹ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đạo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chính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của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các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chế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độ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hậu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cộng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sản</a:t>
            </a:r>
            <a:endParaRPr lang="hu-HU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948799"/>
              </p:ext>
            </p:extLst>
          </p:nvPr>
        </p:nvGraphicFramePr>
        <p:xfrm>
          <a:off x="4497493" y="123826"/>
          <a:ext cx="4538558" cy="4891934"/>
        </p:xfrm>
        <a:graphic>
          <a:graphicData uri="http://schemas.openxmlformats.org/drawingml/2006/table">
            <a:tbl>
              <a:tblPr/>
              <a:tblGrid>
                <a:gridCol w="1305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6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6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06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20148" marR="120148" marT="60074" marB="60074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Quỹ</a:t>
                      </a:r>
                      <a:r>
                        <a:rPr lang="en-US" sz="1000" b="1" baseline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đạo</a:t>
                      </a:r>
                      <a:r>
                        <a:rPr lang="en-US" sz="1000" b="1" baseline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baseline="0" dirty="0" err="1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chính</a:t>
                      </a:r>
                      <a:endParaRPr lang="en-US" sz="100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4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Từ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đâu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Đến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đâu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908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CD5F50"/>
                          </a:solidFill>
                          <a:latin typeface="+mj-lt"/>
                          <a:ea typeface="Calibri"/>
                          <a:cs typeface="Times New Roman"/>
                        </a:rPr>
                        <a:t>A</a:t>
                      </a:r>
                      <a:endParaRPr lang="en-US" sz="1200" dirty="0">
                        <a:solidFill>
                          <a:srgbClr val="CD5F5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thống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Estonia, </a:t>
                      </a:r>
                      <a:r>
                        <a:rPr lang="hu-HU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Ba Lan, 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Hungary)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Độc tài cộng sản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dân chủ tự do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Một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bảo trợ quan liêu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Nhiều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không bảo trợ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908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CD5F50"/>
                          </a:solidFill>
                          <a:latin typeface="+mj-lt"/>
                          <a:ea typeface="Calibri"/>
                          <a:cs typeface="Times New Roman"/>
                        </a:rPr>
                        <a:t>B</a:t>
                      </a:r>
                      <a:endParaRPr lang="en-US" sz="1200" dirty="0">
                        <a:solidFill>
                          <a:srgbClr val="CD5F5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thống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Rumania,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Ukraina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)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Độc tài cộng sản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Dân chủ bảo trợ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3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Một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bảo trợ quan liêu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Nhiều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bảo trợ phi chính thức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908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CD5F50"/>
                          </a:solidFill>
                          <a:latin typeface="+mj-lt"/>
                          <a:ea typeface="Calibri"/>
                          <a:cs typeface="Times New Roman"/>
                        </a:rPr>
                        <a:t>C</a:t>
                      </a:r>
                      <a:endParaRPr lang="en-US" sz="1200" dirty="0">
                        <a:solidFill>
                          <a:srgbClr val="CD5F50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thống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Kazahsztán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)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Độc tài cộng sản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chuyên quyền bảo trợ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53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Một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bảo trợ quan liêu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Một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bảo trợ phi chính thức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3024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CD5F50"/>
                          </a:solidFill>
                          <a:latin typeface="+mj-lt"/>
                          <a:ea typeface="Calibri"/>
                          <a:cs typeface="Times New Roman"/>
                        </a:rPr>
                        <a:t>D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mô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hình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000" b="1" dirty="0" err="1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Quốc</a:t>
                      </a:r>
                      <a:r>
                        <a:rPr lang="en-US" sz="1000" b="1" dirty="0">
                          <a:solidFill>
                            <a:srgbClr val="4D7C84"/>
                          </a:solidFill>
                          <a:latin typeface="+mj-lt"/>
                          <a:ea typeface="Calibri"/>
                          <a:cs typeface="Times New Roman"/>
                        </a:rPr>
                        <a:t>)</a:t>
                      </a:r>
                      <a:endParaRPr lang="en-US" sz="1000" dirty="0">
                        <a:solidFill>
                          <a:srgbClr val="4D7C84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Độc tài cộng sản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Độc tài khai thác thị trường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22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Một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bảo trợ quan liêu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Một kim tự tháp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000" b="1" noProof="0" dirty="0">
                          <a:solidFill>
                            <a:srgbClr val="50412B"/>
                          </a:solidFill>
                          <a:latin typeface="+mj-lt"/>
                          <a:ea typeface="Calibri"/>
                          <a:cs typeface="Times New Roman"/>
                        </a:rPr>
                        <a:t>bảo trợ quan liêu</a:t>
                      </a:r>
                      <a:endParaRPr lang="hu-HU" sz="1000" noProof="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45720" marR="45720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56" name="Csoportba foglalás 14"/>
          <p:cNvGrpSpPr>
            <a:grpSpLocks/>
          </p:cNvGrpSpPr>
          <p:nvPr/>
        </p:nvGrpSpPr>
        <p:grpSpPr bwMode="auto">
          <a:xfrm>
            <a:off x="1267530" y="2055387"/>
            <a:ext cx="1955000" cy="1279454"/>
            <a:chOff x="23716" y="5146"/>
            <a:chExt cx="33670" cy="22557"/>
          </a:xfrm>
        </p:grpSpPr>
        <p:grpSp>
          <p:nvGrpSpPr>
            <p:cNvPr id="57" name="Csoportba foglalás 312"/>
            <p:cNvGrpSpPr>
              <a:grpSpLocks/>
            </p:cNvGrpSpPr>
            <p:nvPr/>
          </p:nvGrpSpPr>
          <p:grpSpPr bwMode="auto">
            <a:xfrm>
              <a:off x="23716" y="5146"/>
              <a:ext cx="32961" cy="22557"/>
              <a:chOff x="23716" y="5146"/>
              <a:chExt cx="32960" cy="22557"/>
            </a:xfrm>
          </p:grpSpPr>
          <p:cxnSp>
            <p:nvCxnSpPr>
              <p:cNvPr id="61" name="Straight Arrow Connector 21"/>
              <p:cNvCxnSpPr>
                <a:cxnSpLocks noChangeShapeType="1"/>
                <a:stCxn id="30" idx="3"/>
                <a:endCxn id="28" idx="0"/>
              </p:cNvCxnSpPr>
              <p:nvPr/>
            </p:nvCxnSpPr>
            <p:spPr bwMode="auto">
              <a:xfrm flipH="1">
                <a:off x="40912" y="6427"/>
                <a:ext cx="15203" cy="21276"/>
              </a:xfrm>
              <a:prstGeom prst="straightConnector1">
                <a:avLst/>
              </a:prstGeom>
              <a:noFill/>
              <a:ln w="19050">
                <a:solidFill>
                  <a:srgbClr val="385A61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63" name="Straight Arrow Connector 21"/>
              <p:cNvCxnSpPr>
                <a:cxnSpLocks noChangeShapeType="1"/>
                <a:stCxn id="30" idx="4"/>
                <a:endCxn id="31" idx="7"/>
              </p:cNvCxnSpPr>
              <p:nvPr/>
            </p:nvCxnSpPr>
            <p:spPr bwMode="auto">
              <a:xfrm flipH="1">
                <a:off x="51040" y="6659"/>
                <a:ext cx="5636" cy="9183"/>
              </a:xfrm>
              <a:prstGeom prst="straightConnector1">
                <a:avLst/>
              </a:prstGeom>
              <a:noFill/>
              <a:ln w="19050">
                <a:solidFill>
                  <a:srgbClr val="385A6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71" name="Oval 12"/>
              <p:cNvSpPr>
                <a:spLocks noChangeArrowheads="1"/>
              </p:cNvSpPr>
              <p:nvPr/>
            </p:nvSpPr>
            <p:spPr bwMode="auto">
              <a:xfrm>
                <a:off x="23716" y="5146"/>
                <a:ext cx="1587" cy="1587"/>
              </a:xfrm>
              <a:prstGeom prst="ellipse">
                <a:avLst/>
              </a:prstGeom>
              <a:solidFill>
                <a:srgbClr val="385A61"/>
              </a:solidFill>
              <a:ln w="12700">
                <a:solidFill>
                  <a:srgbClr val="EFEAE4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cxnSp>
            <p:nvCxnSpPr>
              <p:cNvPr id="72" name="Straight Arrow Connector 21"/>
              <p:cNvCxnSpPr>
                <a:cxnSpLocks noChangeShapeType="1"/>
                <a:stCxn id="30" idx="2"/>
              </p:cNvCxnSpPr>
              <p:nvPr/>
            </p:nvCxnSpPr>
            <p:spPr bwMode="auto">
              <a:xfrm flipH="1">
                <a:off x="25303" y="5866"/>
                <a:ext cx="30579" cy="35"/>
              </a:xfrm>
              <a:prstGeom prst="straightConnector1">
                <a:avLst/>
              </a:prstGeom>
              <a:noFill/>
              <a:ln w="19050">
                <a:solidFill>
                  <a:srgbClr val="385A61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74" name="Straight Arrow Connector 21"/>
              <p:cNvCxnSpPr>
                <a:cxnSpLocks noChangeShapeType="1"/>
                <a:stCxn id="30" idx="3"/>
              </p:cNvCxnSpPr>
              <p:nvPr/>
            </p:nvCxnSpPr>
            <p:spPr bwMode="auto">
              <a:xfrm flipH="1">
                <a:off x="33993" y="6427"/>
                <a:ext cx="22122" cy="10770"/>
              </a:xfrm>
              <a:prstGeom prst="straightConnector1">
                <a:avLst/>
              </a:prstGeom>
              <a:noFill/>
              <a:ln w="19050">
                <a:solidFill>
                  <a:srgbClr val="385A6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75" name="TextBox 51"/>
              <p:cNvSpPr txBox="1">
                <a:spLocks noChangeArrowheads="1"/>
              </p:cNvSpPr>
              <p:nvPr/>
            </p:nvSpPr>
            <p:spPr bwMode="auto">
              <a:xfrm>
                <a:off x="32879" y="5851"/>
                <a:ext cx="2551" cy="28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u-HU" sz="1000" b="1" i="0" u="none" strike="noStrike" cap="none" normalizeH="0" baseline="0" dirty="0">
                    <a:ln>
                      <a:noFill/>
                    </a:ln>
                    <a:solidFill>
                      <a:srgbClr val="CD5F50"/>
                    </a:solidFill>
                    <a:effectLst/>
                    <a:latin typeface="Calibri" pitchFamily="34" charset="0"/>
                  </a:rPr>
                  <a:t>A</a:t>
                </a:r>
                <a:endParaRPr kumimoji="0" lang="en-US" sz="3200" b="0" i="0" u="none" strike="noStrike" cap="none" normalizeH="0" baseline="0" dirty="0">
                  <a:ln>
                    <a:noFill/>
                  </a:ln>
                  <a:solidFill>
                    <a:srgbClr val="CD5F50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6" name="TextBox 52"/>
              <p:cNvSpPr txBox="1">
                <a:spLocks noChangeArrowheads="1"/>
              </p:cNvSpPr>
              <p:nvPr/>
            </p:nvSpPr>
            <p:spPr bwMode="auto">
              <a:xfrm rot="20088738">
                <a:off x="37083" y="12142"/>
                <a:ext cx="3536" cy="2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tabLst/>
                </a:pPr>
                <a:r>
                  <a:rPr lang="hu-HU" sz="1000" b="1" dirty="0">
                    <a:solidFill>
                      <a:srgbClr val="CD5F50"/>
                    </a:solidFill>
                    <a:latin typeface="Calibri" pitchFamily="34" charset="0"/>
                  </a:rPr>
                  <a:t>B</a:t>
                </a:r>
                <a:endParaRPr kumimoji="0" lang="en-US" sz="3200" b="0" i="0" u="none" strike="noStrike" cap="none" normalizeH="0" baseline="0" dirty="0">
                  <a:ln>
                    <a:noFill/>
                  </a:ln>
                  <a:solidFill>
                    <a:srgbClr val="CD5F50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77" name="TextBox 53"/>
              <p:cNvSpPr txBox="1">
                <a:spLocks noChangeArrowheads="1"/>
              </p:cNvSpPr>
              <p:nvPr/>
            </p:nvSpPr>
            <p:spPr bwMode="auto">
              <a:xfrm rot="18339948">
                <a:off x="41484" y="20424"/>
                <a:ext cx="3610" cy="1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u-HU" sz="1000" b="1" i="0" u="none" strike="noStrike" cap="none" normalizeH="0" baseline="0" dirty="0">
                    <a:ln>
                      <a:noFill/>
                    </a:ln>
                    <a:solidFill>
                      <a:srgbClr val="CD5F50"/>
                    </a:solidFill>
                    <a:effectLst/>
                    <a:latin typeface="Calibri" pitchFamily="34" charset="0"/>
                  </a:rPr>
                  <a:t>C</a:t>
                </a:r>
                <a:endParaRPr kumimoji="0" lang="en-US" sz="3200" b="0" i="0" u="none" strike="noStrike" cap="none" normalizeH="0" baseline="0" dirty="0">
                  <a:ln>
                    <a:noFill/>
                  </a:ln>
                  <a:solidFill>
                    <a:srgbClr val="CD5F50"/>
                  </a:solidFill>
                  <a:effectLst/>
                  <a:latin typeface="Arial" pitchFamily="34" charset="0"/>
                </a:endParaRPr>
              </a:p>
            </p:txBody>
          </p:sp>
        </p:grpSp>
        <p:sp>
          <p:nvSpPr>
            <p:cNvPr id="58" name="TextBox 54"/>
            <p:cNvSpPr txBox="1">
              <a:spLocks noChangeArrowheads="1"/>
            </p:cNvSpPr>
            <p:nvPr/>
          </p:nvSpPr>
          <p:spPr bwMode="auto">
            <a:xfrm rot="17996047">
              <a:off x="55109" y="9606"/>
              <a:ext cx="2013" cy="2540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1000" b="1" i="0" u="none" strike="noStrike" cap="none" normalizeH="0" baseline="0" dirty="0">
                  <a:ln>
                    <a:noFill/>
                  </a:ln>
                  <a:solidFill>
                    <a:srgbClr val="CD5F50"/>
                  </a:solidFill>
                  <a:effectLst/>
                  <a:latin typeface="Calibri" pitchFamily="34" charset="0"/>
                </a:rPr>
                <a:t>D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CD5F50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1772090" y="2725602"/>
            <a:ext cx="92150" cy="90016"/>
          </a:xfrm>
          <a:prstGeom prst="ellipse">
            <a:avLst/>
          </a:prstGeom>
          <a:solidFill>
            <a:srgbClr val="385A61"/>
          </a:solidFill>
          <a:ln w="12700">
            <a:solidFill>
              <a:srgbClr val="EFEAE4"/>
            </a:solidFill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8" name="Oval 12"/>
          <p:cNvSpPr>
            <a:spLocks noChangeArrowheads="1"/>
          </p:cNvSpPr>
          <p:nvPr/>
        </p:nvSpPr>
        <p:spPr bwMode="auto">
          <a:xfrm>
            <a:off x="2219945" y="3334859"/>
            <a:ext cx="92150" cy="90016"/>
          </a:xfrm>
          <a:prstGeom prst="ellipse">
            <a:avLst/>
          </a:prstGeom>
          <a:solidFill>
            <a:srgbClr val="385A61"/>
          </a:solidFill>
          <a:ln w="12700">
            <a:solidFill>
              <a:srgbClr val="EFEAE4"/>
            </a:solidFill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0" name="Oval 12"/>
          <p:cNvSpPr>
            <a:spLocks noChangeArrowheads="1"/>
          </p:cNvSpPr>
          <p:nvPr/>
        </p:nvSpPr>
        <p:spPr bwMode="auto">
          <a:xfrm>
            <a:off x="3135280" y="2051218"/>
            <a:ext cx="92150" cy="90016"/>
          </a:xfrm>
          <a:prstGeom prst="ellipse">
            <a:avLst/>
          </a:prstGeom>
          <a:solidFill>
            <a:srgbClr val="385A61"/>
          </a:solidFill>
          <a:ln w="12700">
            <a:solidFill>
              <a:srgbClr val="EFEAE4"/>
            </a:solidFill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2775436" y="2648921"/>
            <a:ext cx="92150" cy="90016"/>
          </a:xfrm>
          <a:prstGeom prst="ellipse">
            <a:avLst/>
          </a:prstGeom>
          <a:solidFill>
            <a:srgbClr val="385A61"/>
          </a:solidFill>
          <a:ln w="12700">
            <a:solidFill>
              <a:srgbClr val="EFEAE4"/>
            </a:solidFill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667484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1" cy="915988"/>
          </a:xfrm>
        </p:spPr>
        <p:txBody>
          <a:bodyPr>
            <a:normAutofit/>
          </a:bodyPr>
          <a:lstStyle/>
          <a:p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Những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biến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dạng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kiểu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lý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tưởng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từ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độc</a:t>
            </a:r>
            <a:r>
              <a:rPr lang="en-US" sz="2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tài</a:t>
            </a:r>
            <a:endParaRPr lang="en-US" sz="22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7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1960943"/>
              </p:ext>
            </p:extLst>
          </p:nvPr>
        </p:nvGraphicFramePr>
        <p:xfrm>
          <a:off x="107951" y="987575"/>
          <a:ext cx="8928101" cy="40216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72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64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4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39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3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676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kern="50" dirty="0">
                          <a:effectLst/>
                          <a:latin typeface="Times New Roman" panose="02020603050405020304" pitchFamily="18" charset="0"/>
                          <a:ea typeface="Andale Sans UI"/>
                        </a:rPr>
                        <a:t> 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 hệ thống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i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 mô hình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762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 tài-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sụp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 tài-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rút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 tài-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biến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đổi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 tài-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cải</a:t>
                      </a:r>
                      <a:r>
                        <a:rPr lang="en-US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7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Lĩnh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vực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chung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đổi</a:t>
                      </a:r>
                      <a:endParaRPr lang="hu-HU" sz="13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7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Lĩnh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vực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điều phối thị trường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cấu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trúc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chung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7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liên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cai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endParaRPr lang="hu-HU" sz="12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endParaRPr lang="hu-HU" sz="13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phần</a:t>
                      </a:r>
                      <a:endParaRPr lang="hu-HU" sz="13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tồn tại (c</a:t>
                      </a:r>
                      <a:r>
                        <a:rPr lang="en-US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ó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  <a:r>
                        <a:rPr lang="en-US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</a:t>
                      </a: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tồn tại (</a:t>
                      </a: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 đổi</a:t>
                      </a:r>
                      <a:r>
                        <a:rPr lang="en-US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3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</a:t>
                      </a: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7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</a:t>
                      </a:r>
                      <a:r>
                        <a:rPr lang="vi-VN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ương phá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thay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đổi</a:t>
                      </a:r>
                      <a:endParaRPr lang="hu-HU" sz="12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 đàm phán (</a:t>
                      </a:r>
                      <a:r>
                        <a:rPr lang="vi-VN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từ dưới</a:t>
                      </a: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đàm phán (</a:t>
                      </a: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ngang</a:t>
                      </a: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 đàm phán</a:t>
                      </a:r>
                      <a:b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(từ trên)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 đàm phán (từ trên)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7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liên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lý</a:t>
                      </a:r>
                      <a:endParaRPr lang="hu-HU" sz="12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</a:t>
                      </a:r>
                      <a:r>
                        <a:rPr lang="en-US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3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đứt</a:t>
                      </a:r>
                      <a:endParaRPr lang="hu-HU" sz="13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vẫn còn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vẫn còn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3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vẫn còn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0152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rtalom hely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4764451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4" name="Oval 12"/>
          <p:cNvSpPr/>
          <p:nvPr/>
        </p:nvSpPr>
        <p:spPr>
          <a:xfrm>
            <a:off x="3343176" y="246874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12"/>
          <p:cNvSpPr/>
          <p:nvPr/>
        </p:nvSpPr>
        <p:spPr>
          <a:xfrm>
            <a:off x="4075831" y="251189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12"/>
          <p:cNvSpPr/>
          <p:nvPr/>
        </p:nvSpPr>
        <p:spPr>
          <a:xfrm>
            <a:off x="5462858" y="2383357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12"/>
          <p:cNvSpPr/>
          <p:nvPr/>
        </p:nvSpPr>
        <p:spPr>
          <a:xfrm>
            <a:off x="3861532" y="282454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12"/>
          <p:cNvSpPr/>
          <p:nvPr/>
        </p:nvSpPr>
        <p:spPr>
          <a:xfrm>
            <a:off x="3612620" y="2655463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12"/>
          <p:cNvSpPr/>
          <p:nvPr/>
        </p:nvSpPr>
        <p:spPr>
          <a:xfrm>
            <a:off x="3623277" y="15848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12"/>
          <p:cNvSpPr/>
          <p:nvPr/>
        </p:nvSpPr>
        <p:spPr>
          <a:xfrm>
            <a:off x="3013951" y="1647481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524328" y="4835723"/>
            <a:ext cx="1619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>
                <a:solidFill>
                  <a:srgbClr val="8D503B"/>
                </a:solidFill>
              </a:rPr>
              <a:t>(2022-es állapot.)</a:t>
            </a:r>
            <a:endParaRPr lang="en-US" sz="1400" b="1" dirty="0">
              <a:solidFill>
                <a:srgbClr val="8D503B"/>
              </a:solidFill>
            </a:endParaRPr>
          </a:p>
        </p:txBody>
      </p:sp>
      <p:grpSp>
        <p:nvGrpSpPr>
          <p:cNvPr id="43" name="Csoportba foglalás 1043"/>
          <p:cNvGrpSpPr>
            <a:grpSpLocks/>
          </p:cNvGrpSpPr>
          <p:nvPr/>
        </p:nvGrpSpPr>
        <p:grpSpPr bwMode="auto">
          <a:xfrm>
            <a:off x="2758562" y="1398077"/>
            <a:ext cx="3101786" cy="2430117"/>
            <a:chOff x="17350" y="5021"/>
            <a:chExt cx="22555" cy="17668"/>
          </a:xfrm>
        </p:grpSpPr>
        <p:sp>
          <p:nvSpPr>
            <p:cNvPr id="44" name="Szövegdoboz 5"/>
            <p:cNvSpPr txBox="1">
              <a:spLocks noChangeArrowheads="1"/>
            </p:cNvSpPr>
            <p:nvPr/>
          </p:nvSpPr>
          <p:spPr bwMode="auto">
            <a:xfrm>
              <a:off x="33664" y="12072"/>
              <a:ext cx="3874" cy="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>
                  <a:solidFill>
                    <a:srgbClr val="385A61"/>
                  </a:solidFill>
                  <a:latin typeface="Calibri" pitchFamily="34" charset="0"/>
                </a:rPr>
                <a:t>Trung Quốc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5" name="Szövegdoboz 1033"/>
            <p:cNvSpPr txBox="1">
              <a:spLocks noChangeArrowheads="1"/>
            </p:cNvSpPr>
            <p:nvPr/>
          </p:nvSpPr>
          <p:spPr bwMode="auto">
            <a:xfrm>
              <a:off x="24211" y="6379"/>
              <a:ext cx="7811" cy="1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Ba Lan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6" name="Szövegdoboz 1034"/>
            <p:cNvSpPr txBox="1">
              <a:spLocks noChangeArrowheads="1"/>
            </p:cNvSpPr>
            <p:nvPr/>
          </p:nvSpPr>
          <p:spPr bwMode="auto">
            <a:xfrm>
              <a:off x="17350" y="5021"/>
              <a:ext cx="5298" cy="1306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36000" tIns="45720" rIns="3600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>
                  <a:solidFill>
                    <a:srgbClr val="385A61"/>
                  </a:solidFill>
                  <a:latin typeface="Calibri" pitchFamily="34" charset="0"/>
                </a:rPr>
                <a:t>Estonia</a:t>
              </a:r>
              <a:endParaRPr lang="en-US" sz="1100" b="1" dirty="0">
                <a:solidFill>
                  <a:srgbClr val="385A61"/>
                </a:solidFill>
                <a:latin typeface="Calibri" pitchFamily="34" charset="0"/>
              </a:endParaRPr>
            </a:p>
          </p:txBody>
        </p:sp>
        <p:sp>
          <p:nvSpPr>
            <p:cNvPr id="47" name="Szövegdoboz 1035"/>
            <p:cNvSpPr txBox="1">
              <a:spLocks noChangeArrowheads="1"/>
            </p:cNvSpPr>
            <p:nvPr/>
          </p:nvSpPr>
          <p:spPr bwMode="auto">
            <a:xfrm>
              <a:off x="22125" y="12875"/>
              <a:ext cx="5186" cy="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Rumania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8" name="Szövegdoboz 1036"/>
            <p:cNvSpPr txBox="1">
              <a:spLocks noChangeArrowheads="1"/>
            </p:cNvSpPr>
            <p:nvPr/>
          </p:nvSpPr>
          <p:spPr bwMode="auto">
            <a:xfrm>
              <a:off x="23986" y="13829"/>
              <a:ext cx="9678" cy="1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>
                  <a:solidFill>
                    <a:srgbClr val="385A61"/>
                  </a:solidFill>
                  <a:latin typeface="Calibri" pitchFamily="34" charset="0"/>
                </a:rPr>
                <a:t>Bắc-Macedónia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9" name="Szövegdoboz 1037"/>
            <p:cNvSpPr txBox="1">
              <a:spLocks noChangeArrowheads="1"/>
            </p:cNvSpPr>
            <p:nvPr/>
          </p:nvSpPr>
          <p:spPr bwMode="auto">
            <a:xfrm>
              <a:off x="27526" y="13119"/>
              <a:ext cx="4870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>
                  <a:solidFill>
                    <a:srgbClr val="385A61"/>
                  </a:solidFill>
                  <a:latin typeface="Calibri" pitchFamily="34" charset="0"/>
                </a:rPr>
                <a:t>Grúzia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" name="Szövegdoboz 1038"/>
            <p:cNvSpPr txBox="1">
              <a:spLocks noChangeArrowheads="1"/>
            </p:cNvSpPr>
            <p:nvPr/>
          </p:nvSpPr>
          <p:spPr bwMode="auto">
            <a:xfrm>
              <a:off x="25896" y="15078"/>
              <a:ext cx="4907" cy="15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Ukraina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" name="Szövegdoboz 1040"/>
            <p:cNvSpPr txBox="1">
              <a:spLocks noChangeArrowheads="1"/>
            </p:cNvSpPr>
            <p:nvPr/>
          </p:nvSpPr>
          <p:spPr bwMode="auto">
            <a:xfrm>
              <a:off x="19513" y="21044"/>
              <a:ext cx="8541" cy="1101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>
                  <a:solidFill>
                    <a:srgbClr val="385A61"/>
                  </a:solidFill>
                  <a:latin typeface="Calibri" pitchFamily="34" charset="0"/>
                </a:rPr>
                <a:t>Hungary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2" name="Szövegdoboz 1041"/>
            <p:cNvSpPr txBox="1">
              <a:spLocks noChangeArrowheads="1"/>
            </p:cNvSpPr>
            <p:nvPr/>
          </p:nvSpPr>
          <p:spPr bwMode="auto">
            <a:xfrm>
              <a:off x="33077" y="18212"/>
              <a:ext cx="6828" cy="1169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lang="hu-HU" sz="1100" b="1" dirty="0">
                  <a:solidFill>
                    <a:srgbClr val="385A61"/>
                  </a:solidFill>
                  <a:latin typeface="Calibri" pitchFamily="34" charset="0"/>
                </a:rPr>
                <a:t>Nga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3" name="Szövegdoboz 1042"/>
            <p:cNvSpPr txBox="1">
              <a:spLocks noChangeArrowheads="1"/>
            </p:cNvSpPr>
            <p:nvPr/>
          </p:nvSpPr>
          <p:spPr bwMode="auto">
            <a:xfrm>
              <a:off x="31357" y="21576"/>
              <a:ext cx="6181" cy="1113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Kazahsztán</a:t>
              </a:r>
              <a:endParaRPr kumimoji="0" lang="en-US" sz="32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54" name="Szövegdoboz 1033"/>
          <p:cNvSpPr txBox="1">
            <a:spLocks noChangeArrowheads="1"/>
          </p:cNvSpPr>
          <p:nvPr/>
        </p:nvSpPr>
        <p:spPr bwMode="auto">
          <a:xfrm>
            <a:off x="2958479" y="1737026"/>
            <a:ext cx="1077807" cy="217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lang="hu-HU" sz="1100" b="1" dirty="0">
                <a:solidFill>
                  <a:srgbClr val="385A61"/>
                </a:solidFill>
                <a:latin typeface="Calibri" pitchFamily="34" charset="0"/>
              </a:rPr>
              <a:t>C. H. Czech</a:t>
            </a:r>
            <a:endParaRPr kumimoji="0" lang="en-US" sz="32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Arial" pitchFamily="34" charset="0"/>
            </a:endParaRPr>
          </a:p>
        </p:txBody>
      </p:sp>
      <p:sp>
        <p:nvSpPr>
          <p:cNvPr id="55" name="Oval 12"/>
          <p:cNvSpPr/>
          <p:nvPr/>
        </p:nvSpPr>
        <p:spPr>
          <a:xfrm>
            <a:off x="4608632" y="376524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12"/>
          <p:cNvSpPr/>
          <p:nvPr/>
        </p:nvSpPr>
        <p:spPr>
          <a:xfrm>
            <a:off x="4849399" y="3298373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12"/>
          <p:cNvSpPr/>
          <p:nvPr/>
        </p:nvSpPr>
        <p:spPr>
          <a:xfrm>
            <a:off x="4167463" y="360928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Szövegdoboz 1040"/>
          <p:cNvSpPr txBox="1">
            <a:spLocks noChangeArrowheads="1"/>
          </p:cNvSpPr>
          <p:nvPr/>
        </p:nvSpPr>
        <p:spPr bwMode="auto">
          <a:xfrm>
            <a:off x="3056030" y="2918345"/>
            <a:ext cx="578044" cy="186702"/>
          </a:xfrm>
          <a:prstGeom prst="rect">
            <a:avLst/>
          </a:prstGeom>
          <a:solidFill>
            <a:srgbClr val="EFEAE4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45720" rIns="3600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Calibri" pitchFamily="34" charset="0"/>
              </a:rPr>
              <a:t>Moldova</a:t>
            </a:r>
            <a:endParaRPr kumimoji="0" lang="en-US" sz="3200" b="0" i="0" u="none" strike="noStrike" cap="none" normalizeH="0" baseline="0" dirty="0">
              <a:ln>
                <a:noFill/>
              </a:ln>
              <a:solidFill>
                <a:srgbClr val="385A61"/>
              </a:solidFill>
              <a:effectLst/>
              <a:latin typeface="Arial" pitchFamily="34" charset="0"/>
            </a:endParaRPr>
          </a:p>
        </p:txBody>
      </p:sp>
      <p:sp>
        <p:nvSpPr>
          <p:cNvPr id="59" name="Oval 12"/>
          <p:cNvSpPr/>
          <p:nvPr/>
        </p:nvSpPr>
        <p:spPr>
          <a:xfrm>
            <a:off x="3525958" y="283121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12"/>
          <p:cNvSpPr/>
          <p:nvPr/>
        </p:nvSpPr>
        <p:spPr>
          <a:xfrm>
            <a:off x="2735647" y="1577757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ím 1">
            <a:extLst>
              <a:ext uri="{FF2B5EF4-FFF2-40B4-BE49-F238E27FC236}">
                <a16:creationId xmlns:a16="http://schemas.microsoft.com/office/drawing/2014/main" id="{D770B357-BD7D-9D91-6823-04F968FBE010}"/>
              </a:ext>
            </a:extLst>
          </p:cNvPr>
          <p:cNvSpPr txBox="1">
            <a:spLocks/>
          </p:cNvSpPr>
          <p:nvPr/>
        </p:nvSpPr>
        <p:spPr>
          <a:xfrm>
            <a:off x="107949" y="0"/>
            <a:ext cx="8928101" cy="9155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200" b="1" dirty="0">
                <a:solidFill>
                  <a:srgbClr val="8D503B"/>
                </a:solidFill>
              </a:rPr>
              <a:t>Hungary </a:t>
            </a:r>
            <a:r>
              <a:rPr lang="en-US" sz="2200" b="1" dirty="0" err="1">
                <a:solidFill>
                  <a:srgbClr val="8D503B"/>
                </a:solidFill>
              </a:rPr>
              <a:t>trong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thế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giới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hậu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cộng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sản</a:t>
            </a:r>
            <a:endParaRPr lang="en-US" sz="1800" b="1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31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3524468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1" name="Straight Arrow Connector 21"/>
          <p:cNvCxnSpPr>
            <a:stCxn id="18" idx="2"/>
            <a:endCxn id="19" idx="6"/>
          </p:cNvCxnSpPr>
          <p:nvPr/>
        </p:nvCxnSpPr>
        <p:spPr>
          <a:xfrm flipH="1">
            <a:off x="5292080" y="1707654"/>
            <a:ext cx="504056" cy="21602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9"/>
          </a:xfrm>
        </p:spPr>
        <p:txBody>
          <a:bodyPr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Estonia</a:t>
            </a:r>
          </a:p>
        </p:txBody>
      </p:sp>
      <p:sp>
        <p:nvSpPr>
          <p:cNvPr id="18" name="Oval 12"/>
          <p:cNvSpPr/>
          <p:nvPr/>
        </p:nvSpPr>
        <p:spPr>
          <a:xfrm>
            <a:off x="5796136" y="16356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2"/>
          <p:cNvSpPr/>
          <p:nvPr/>
        </p:nvSpPr>
        <p:spPr>
          <a:xfrm>
            <a:off x="5148064" y="185167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2"/>
          <p:cNvSpPr/>
          <p:nvPr/>
        </p:nvSpPr>
        <p:spPr>
          <a:xfrm>
            <a:off x="2915816" y="156363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>
            <a:stCxn id="19" idx="2"/>
            <a:endCxn id="20" idx="6"/>
          </p:cNvCxnSpPr>
          <p:nvPr/>
        </p:nvCxnSpPr>
        <p:spPr>
          <a:xfrm flipH="1" flipV="1">
            <a:off x="3059832" y="1635646"/>
            <a:ext cx="2088232" cy="288032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7"/>
          <p:cNvSpPr txBox="1"/>
          <p:nvPr/>
        </p:nvSpPr>
        <p:spPr>
          <a:xfrm>
            <a:off x="5544108" y="1751062"/>
            <a:ext cx="70127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24" name="TextBox 47"/>
          <p:cNvSpPr txBox="1"/>
          <p:nvPr/>
        </p:nvSpPr>
        <p:spPr>
          <a:xfrm>
            <a:off x="4842838" y="1641722"/>
            <a:ext cx="7064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25" name="TextBox 47"/>
          <p:cNvSpPr txBox="1"/>
          <p:nvPr/>
        </p:nvSpPr>
        <p:spPr>
          <a:xfrm>
            <a:off x="2735796" y="1674736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1992-</a:t>
            </a:r>
            <a:endParaRPr lang="en-US" sz="900" b="1" dirty="0">
              <a:solidFill>
                <a:srgbClr val="385A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843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9187126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0631"/>
          </a:xfrm>
        </p:spPr>
        <p:txBody>
          <a:bodyPr>
            <a:noAutofit/>
          </a:bodyPr>
          <a:lstStyle/>
          <a:p>
            <a:r>
              <a:rPr lang="hu-HU" sz="2800" dirty="0">
                <a:solidFill>
                  <a:srgbClr val="8D503B"/>
                </a:solidFill>
              </a:rPr>
              <a:t>Rumania</a:t>
            </a:r>
          </a:p>
        </p:txBody>
      </p:sp>
      <p:sp>
        <p:nvSpPr>
          <p:cNvPr id="23" name="Oval 12"/>
          <p:cNvSpPr/>
          <p:nvPr/>
        </p:nvSpPr>
        <p:spPr>
          <a:xfrm>
            <a:off x="3419872" y="2684009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12"/>
          <p:cNvSpPr/>
          <p:nvPr/>
        </p:nvSpPr>
        <p:spPr>
          <a:xfrm>
            <a:off x="3216636" y="245011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12"/>
          <p:cNvSpPr/>
          <p:nvPr/>
        </p:nvSpPr>
        <p:spPr>
          <a:xfrm>
            <a:off x="3614805" y="300133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1"/>
          <p:cNvCxnSpPr>
            <a:stCxn id="41" idx="2"/>
            <a:endCxn id="23" idx="6"/>
          </p:cNvCxnSpPr>
          <p:nvPr/>
        </p:nvCxnSpPr>
        <p:spPr>
          <a:xfrm flipH="1">
            <a:off x="3563888" y="1779662"/>
            <a:ext cx="2232248" cy="97635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21"/>
          <p:cNvCxnSpPr>
            <a:stCxn id="24" idx="4"/>
            <a:endCxn id="25" idx="1"/>
          </p:cNvCxnSpPr>
          <p:nvPr/>
        </p:nvCxnSpPr>
        <p:spPr>
          <a:xfrm>
            <a:off x="3288644" y="2594126"/>
            <a:ext cx="347252" cy="42829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47"/>
          <p:cNvSpPr txBox="1"/>
          <p:nvPr/>
        </p:nvSpPr>
        <p:spPr>
          <a:xfrm>
            <a:off x="5508104" y="1505422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1947-19</a:t>
            </a:r>
            <a:r>
              <a:rPr lang="en-US" sz="900" b="1" dirty="0">
                <a:solidFill>
                  <a:srgbClr val="385A61"/>
                </a:solidFill>
              </a:rPr>
              <a:t>8</a:t>
            </a:r>
            <a:r>
              <a:rPr lang="hu-HU" sz="900" b="1" dirty="0">
                <a:solidFill>
                  <a:srgbClr val="385A61"/>
                </a:solidFill>
              </a:rPr>
              <a:t>9</a:t>
            </a:r>
          </a:p>
        </p:txBody>
      </p:sp>
      <p:sp>
        <p:nvSpPr>
          <p:cNvPr id="35" name="TextBox 47"/>
          <p:cNvSpPr txBox="1"/>
          <p:nvPr/>
        </p:nvSpPr>
        <p:spPr>
          <a:xfrm>
            <a:off x="2844100" y="2719092"/>
            <a:ext cx="6989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1989-19</a:t>
            </a:r>
            <a:r>
              <a:rPr lang="en-US" sz="900" b="1" dirty="0">
                <a:solidFill>
                  <a:srgbClr val="385A61"/>
                </a:solidFill>
              </a:rPr>
              <a:t>9</a:t>
            </a:r>
            <a:r>
              <a:rPr lang="hu-HU" sz="900" b="1" dirty="0">
                <a:solidFill>
                  <a:srgbClr val="385A61"/>
                </a:solidFill>
              </a:rPr>
              <a:t>6</a:t>
            </a:r>
            <a:endParaRPr lang="en-US" sz="900" b="1" dirty="0">
              <a:solidFill>
                <a:srgbClr val="385A61"/>
              </a:solidFill>
            </a:endParaRPr>
          </a:p>
        </p:txBody>
      </p:sp>
      <p:sp>
        <p:nvSpPr>
          <p:cNvPr id="36" name="TextBox 47"/>
          <p:cNvSpPr txBox="1"/>
          <p:nvPr/>
        </p:nvSpPr>
        <p:spPr>
          <a:xfrm>
            <a:off x="2665180" y="227628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</a:t>
            </a:r>
            <a:r>
              <a:rPr lang="hu-HU" sz="900" b="1" dirty="0">
                <a:solidFill>
                  <a:srgbClr val="385A61"/>
                </a:solidFill>
              </a:rPr>
              <a:t>6-2008</a:t>
            </a:r>
          </a:p>
        </p:txBody>
      </p:sp>
      <p:sp>
        <p:nvSpPr>
          <p:cNvPr id="37" name="TextBox 47"/>
          <p:cNvSpPr txBox="1"/>
          <p:nvPr/>
        </p:nvSpPr>
        <p:spPr>
          <a:xfrm>
            <a:off x="3465571" y="2326788"/>
            <a:ext cx="453139" cy="230832"/>
          </a:xfrm>
          <a:prstGeom prst="rect">
            <a:avLst/>
          </a:prstGeom>
          <a:solidFill>
            <a:srgbClr val="EFEAE4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solidFill>
                  <a:srgbClr val="385A61"/>
                </a:solidFill>
              </a:rPr>
              <a:t>20</a:t>
            </a:r>
            <a:r>
              <a:rPr lang="hu-HU" sz="900" b="1" dirty="0">
                <a:solidFill>
                  <a:srgbClr val="385A61"/>
                </a:solidFill>
              </a:rPr>
              <a:t>14-</a:t>
            </a:r>
          </a:p>
        </p:txBody>
      </p:sp>
      <p:sp>
        <p:nvSpPr>
          <p:cNvPr id="38" name="TextBox 47"/>
          <p:cNvSpPr txBox="1"/>
          <p:nvPr/>
        </p:nvSpPr>
        <p:spPr>
          <a:xfrm>
            <a:off x="3614805" y="302993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385A61"/>
                </a:solidFill>
              </a:rPr>
              <a:t>20</a:t>
            </a:r>
            <a:r>
              <a:rPr lang="hu-HU" sz="900" b="1" dirty="0">
                <a:solidFill>
                  <a:srgbClr val="385A61"/>
                </a:solidFill>
              </a:rPr>
              <a:t>08</a:t>
            </a:r>
            <a:r>
              <a:rPr lang="en-US" sz="900" b="1" dirty="0">
                <a:solidFill>
                  <a:srgbClr val="385A61"/>
                </a:solidFill>
              </a:rPr>
              <a:t>-</a:t>
            </a:r>
            <a:r>
              <a:rPr lang="hu-HU" sz="900" b="1" dirty="0">
                <a:solidFill>
                  <a:srgbClr val="385A61"/>
                </a:solidFill>
              </a:rPr>
              <a:t>2014</a:t>
            </a:r>
            <a:endParaRPr lang="en-US" sz="900" b="1" dirty="0">
              <a:solidFill>
                <a:srgbClr val="385A61"/>
              </a:solidFill>
            </a:endParaRPr>
          </a:p>
        </p:txBody>
      </p:sp>
      <p:sp>
        <p:nvSpPr>
          <p:cNvPr id="39" name="Oval 12"/>
          <p:cNvSpPr/>
          <p:nvPr/>
        </p:nvSpPr>
        <p:spPr>
          <a:xfrm>
            <a:off x="3419872" y="249974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Arrow Connector 21"/>
          <p:cNvCxnSpPr>
            <a:stCxn id="25" idx="7"/>
            <a:endCxn id="39" idx="5"/>
          </p:cNvCxnSpPr>
          <p:nvPr/>
        </p:nvCxnSpPr>
        <p:spPr>
          <a:xfrm flipH="1" flipV="1">
            <a:off x="3542797" y="2622667"/>
            <a:ext cx="194933" cy="39975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12"/>
          <p:cNvSpPr/>
          <p:nvPr/>
        </p:nvSpPr>
        <p:spPr>
          <a:xfrm>
            <a:off x="5796136" y="170765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1"/>
          <p:cNvCxnSpPr>
            <a:stCxn id="23" idx="1"/>
            <a:endCxn id="24" idx="5"/>
          </p:cNvCxnSpPr>
          <p:nvPr/>
        </p:nvCxnSpPr>
        <p:spPr>
          <a:xfrm flipH="1" flipV="1">
            <a:off x="3339561" y="2573035"/>
            <a:ext cx="101402" cy="13206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5905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9187126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0631"/>
          </a:xfrm>
        </p:spPr>
        <p:txBody>
          <a:bodyPr>
            <a:noAutofit/>
          </a:bodyPr>
          <a:lstStyle/>
          <a:p>
            <a:r>
              <a:rPr lang="hu-HU" sz="2800" dirty="0">
                <a:solidFill>
                  <a:srgbClr val="8D503B"/>
                </a:solidFill>
              </a:rPr>
              <a:t>Kazahsztán</a:t>
            </a:r>
          </a:p>
        </p:txBody>
      </p:sp>
      <p:grpSp>
        <p:nvGrpSpPr>
          <p:cNvPr id="34" name="Group 2"/>
          <p:cNvGrpSpPr>
            <a:grpSpLocks/>
          </p:cNvGrpSpPr>
          <p:nvPr/>
        </p:nvGrpSpPr>
        <p:grpSpPr bwMode="auto">
          <a:xfrm>
            <a:off x="3779913" y="1555183"/>
            <a:ext cx="2395886" cy="2412958"/>
            <a:chOff x="33293" y="4169"/>
            <a:chExt cx="25174" cy="25346"/>
          </a:xfrm>
        </p:grpSpPr>
        <p:sp>
          <p:nvSpPr>
            <p:cNvPr id="35" name="Oval 12"/>
            <p:cNvSpPr>
              <a:spLocks noChangeArrowheads="1"/>
            </p:cNvSpPr>
            <p:nvPr/>
          </p:nvSpPr>
          <p:spPr bwMode="auto">
            <a:xfrm>
              <a:off x="54734" y="5648"/>
              <a:ext cx="1440" cy="1440"/>
            </a:xfrm>
            <a:prstGeom prst="ellipse">
              <a:avLst/>
            </a:prstGeom>
            <a:solidFill>
              <a:srgbClr val="CD5F50"/>
            </a:solidFill>
            <a:ln w="254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12"/>
            <p:cNvSpPr>
              <a:spLocks noChangeArrowheads="1"/>
            </p:cNvSpPr>
            <p:nvPr/>
          </p:nvSpPr>
          <p:spPr bwMode="auto">
            <a:xfrm>
              <a:off x="48245" y="8640"/>
              <a:ext cx="1440" cy="1441"/>
            </a:xfrm>
            <a:prstGeom prst="ellipse">
              <a:avLst/>
            </a:prstGeom>
            <a:solidFill>
              <a:srgbClr val="CD5F50"/>
            </a:solidFill>
            <a:ln w="254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Oval 12"/>
            <p:cNvSpPr>
              <a:spLocks noChangeArrowheads="1"/>
            </p:cNvSpPr>
            <p:nvPr/>
          </p:nvSpPr>
          <p:spPr bwMode="auto">
            <a:xfrm>
              <a:off x="33293" y="20898"/>
              <a:ext cx="1440" cy="1441"/>
            </a:xfrm>
            <a:prstGeom prst="ellipse">
              <a:avLst/>
            </a:prstGeom>
            <a:solidFill>
              <a:srgbClr val="CD5F50"/>
            </a:solidFill>
            <a:ln w="254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12"/>
            <p:cNvSpPr>
              <a:spLocks noChangeArrowheads="1"/>
            </p:cNvSpPr>
            <p:nvPr/>
          </p:nvSpPr>
          <p:spPr bwMode="auto">
            <a:xfrm>
              <a:off x="40320" y="28075"/>
              <a:ext cx="1440" cy="1440"/>
            </a:xfrm>
            <a:prstGeom prst="ellipse">
              <a:avLst/>
            </a:prstGeom>
            <a:solidFill>
              <a:srgbClr val="CD5F50"/>
            </a:solidFill>
            <a:ln w="254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9" name="Straight Arrow Connector 21"/>
            <p:cNvCxnSpPr>
              <a:cxnSpLocks noChangeShapeType="1"/>
              <a:stCxn id="35" idx="2"/>
              <a:endCxn id="36" idx="7"/>
            </p:cNvCxnSpPr>
            <p:nvPr/>
          </p:nvCxnSpPr>
          <p:spPr bwMode="auto">
            <a:xfrm flipH="1">
              <a:off x="49474" y="6368"/>
              <a:ext cx="5260" cy="2483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cxnSp>
          <p:nvCxnSpPr>
            <p:cNvPr id="40" name="Straight Arrow Connector 21"/>
            <p:cNvCxnSpPr>
              <a:cxnSpLocks noChangeShapeType="1"/>
              <a:stCxn id="36" idx="3"/>
              <a:endCxn id="37" idx="7"/>
            </p:cNvCxnSpPr>
            <p:nvPr/>
          </p:nvCxnSpPr>
          <p:spPr bwMode="auto">
            <a:xfrm flipH="1">
              <a:off x="34522" y="9870"/>
              <a:ext cx="13934" cy="11239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cxnSp>
          <p:nvCxnSpPr>
            <p:cNvPr id="41" name="Straight Arrow Connector 21"/>
            <p:cNvCxnSpPr>
              <a:cxnSpLocks noChangeShapeType="1"/>
              <a:stCxn id="37" idx="4"/>
              <a:endCxn id="38" idx="0"/>
            </p:cNvCxnSpPr>
            <p:nvPr/>
          </p:nvCxnSpPr>
          <p:spPr bwMode="auto">
            <a:xfrm>
              <a:off x="34013" y="22339"/>
              <a:ext cx="7027" cy="5736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sp>
          <p:nvSpPr>
            <p:cNvPr id="42" name="TextBox 47"/>
            <p:cNvSpPr txBox="1">
              <a:spLocks noChangeArrowheads="1"/>
            </p:cNvSpPr>
            <p:nvPr/>
          </p:nvSpPr>
          <p:spPr bwMode="auto">
            <a:xfrm>
              <a:off x="52441" y="4169"/>
              <a:ext cx="6026" cy="1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64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-19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84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3" name="TextBox 47"/>
            <p:cNvSpPr txBox="1">
              <a:spLocks noChangeArrowheads="1"/>
            </p:cNvSpPr>
            <p:nvPr/>
          </p:nvSpPr>
          <p:spPr bwMode="auto">
            <a:xfrm>
              <a:off x="43937" y="6806"/>
              <a:ext cx="5621" cy="1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85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-19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91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4" name="TextBox 47"/>
            <p:cNvSpPr txBox="1">
              <a:spLocks noChangeArrowheads="1"/>
            </p:cNvSpPr>
            <p:nvPr/>
          </p:nvSpPr>
          <p:spPr bwMode="auto">
            <a:xfrm>
              <a:off x="34524" y="20898"/>
              <a:ext cx="5578" cy="1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92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-19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9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4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5" name="TextBox 47"/>
            <p:cNvSpPr txBox="1">
              <a:spLocks noChangeArrowheads="1"/>
            </p:cNvSpPr>
            <p:nvPr/>
          </p:nvSpPr>
          <p:spPr bwMode="auto">
            <a:xfrm>
              <a:off x="42271" y="27826"/>
              <a:ext cx="3332" cy="1689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1995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-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745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3796586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Cím 1"/>
          <p:cNvSpPr>
            <a:spLocks noGrp="1"/>
          </p:cNvSpPr>
          <p:nvPr>
            <p:ph type="title"/>
          </p:nvPr>
        </p:nvSpPr>
        <p:spPr>
          <a:xfrm>
            <a:off x="107504" y="-5730"/>
            <a:ext cx="8928546" cy="921718"/>
          </a:xfrm>
        </p:spPr>
        <p:txBody>
          <a:bodyPr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Trung Quốc</a:t>
            </a:r>
          </a:p>
        </p:txBody>
      </p:sp>
      <p:sp>
        <p:nvSpPr>
          <p:cNvPr id="21" name="TextBox 47"/>
          <p:cNvSpPr txBox="1"/>
          <p:nvPr/>
        </p:nvSpPr>
        <p:spPr>
          <a:xfrm>
            <a:off x="5529195" y="149163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1957-1978</a:t>
            </a:r>
          </a:p>
        </p:txBody>
      </p:sp>
      <p:sp>
        <p:nvSpPr>
          <p:cNvPr id="22" name="TextBox 47"/>
          <p:cNvSpPr txBox="1"/>
          <p:nvPr/>
        </p:nvSpPr>
        <p:spPr>
          <a:xfrm>
            <a:off x="4860032" y="2016882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</a:t>
            </a:r>
            <a:r>
              <a:rPr lang="hu-HU" sz="900" b="1" dirty="0">
                <a:solidFill>
                  <a:srgbClr val="385A61"/>
                </a:solidFill>
              </a:rPr>
              <a:t>0-19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23" name="TextBox 47"/>
          <p:cNvSpPr txBox="1"/>
          <p:nvPr/>
        </p:nvSpPr>
        <p:spPr>
          <a:xfrm>
            <a:off x="4830543" y="281535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  <a:r>
              <a:rPr lang="hu-HU" sz="900" b="1" dirty="0">
                <a:solidFill>
                  <a:srgbClr val="385A61"/>
                </a:solidFill>
              </a:rPr>
              <a:t>-2012</a:t>
            </a:r>
            <a:endParaRPr lang="en-US" sz="900" b="1" dirty="0">
              <a:solidFill>
                <a:srgbClr val="385A61"/>
              </a:solidFill>
            </a:endParaRPr>
          </a:p>
        </p:txBody>
      </p:sp>
      <p:sp>
        <p:nvSpPr>
          <p:cNvPr id="24" name="Oval 12"/>
          <p:cNvSpPr/>
          <p:nvPr/>
        </p:nvSpPr>
        <p:spPr>
          <a:xfrm>
            <a:off x="5796136" y="1692846"/>
            <a:ext cx="144016" cy="144016"/>
          </a:xfrm>
          <a:prstGeom prst="ellipse">
            <a:avLst/>
          </a:prstGeom>
          <a:solidFill>
            <a:srgbClr val="CC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12"/>
          <p:cNvSpPr/>
          <p:nvPr/>
        </p:nvSpPr>
        <p:spPr>
          <a:xfrm>
            <a:off x="5292080" y="2355726"/>
            <a:ext cx="144016" cy="144016"/>
          </a:xfrm>
          <a:prstGeom prst="ellipse">
            <a:avLst/>
          </a:prstGeom>
          <a:solidFill>
            <a:srgbClr val="CC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12"/>
          <p:cNvSpPr/>
          <p:nvPr/>
        </p:nvSpPr>
        <p:spPr>
          <a:xfrm>
            <a:off x="5292080" y="2700958"/>
            <a:ext cx="144016" cy="144016"/>
          </a:xfrm>
          <a:prstGeom prst="ellipse">
            <a:avLst/>
          </a:prstGeom>
          <a:solidFill>
            <a:srgbClr val="CC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2"/>
          <p:cNvSpPr/>
          <p:nvPr/>
        </p:nvSpPr>
        <p:spPr>
          <a:xfrm>
            <a:off x="5580112" y="2283718"/>
            <a:ext cx="144016" cy="144016"/>
          </a:xfrm>
          <a:prstGeom prst="ellipse">
            <a:avLst/>
          </a:prstGeom>
          <a:solidFill>
            <a:srgbClr val="CC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21"/>
          <p:cNvCxnSpPr>
            <a:stCxn id="26" idx="7"/>
            <a:endCxn id="27" idx="4"/>
          </p:cNvCxnSpPr>
          <p:nvPr/>
        </p:nvCxnSpPr>
        <p:spPr>
          <a:xfrm flipV="1">
            <a:off x="5415005" y="2427734"/>
            <a:ext cx="237115" cy="29431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21"/>
          <p:cNvCxnSpPr>
            <a:stCxn id="25" idx="4"/>
            <a:endCxn id="26" idx="0"/>
          </p:cNvCxnSpPr>
          <p:nvPr/>
        </p:nvCxnSpPr>
        <p:spPr>
          <a:xfrm>
            <a:off x="5364088" y="2499742"/>
            <a:ext cx="0" cy="20121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21"/>
          <p:cNvCxnSpPr>
            <a:stCxn id="24" idx="3"/>
            <a:endCxn id="25" idx="7"/>
          </p:cNvCxnSpPr>
          <p:nvPr/>
        </p:nvCxnSpPr>
        <p:spPr>
          <a:xfrm flipH="1">
            <a:off x="5415005" y="1815771"/>
            <a:ext cx="402222" cy="56104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47"/>
          <p:cNvSpPr txBox="1"/>
          <p:nvPr/>
        </p:nvSpPr>
        <p:spPr>
          <a:xfrm>
            <a:off x="5508104" y="2139702"/>
            <a:ext cx="5146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2012</a:t>
            </a:r>
            <a:r>
              <a:rPr lang="ru-RU" sz="900" b="1" dirty="0">
                <a:solidFill>
                  <a:srgbClr val="385A61"/>
                </a:solidFill>
              </a:rPr>
              <a:t>-</a:t>
            </a:r>
            <a:endParaRPr lang="hu-HU" sz="900" b="1" dirty="0">
              <a:solidFill>
                <a:srgbClr val="385A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916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9858083"/>
              </p:ext>
            </p:extLst>
          </p:nvPr>
        </p:nvGraphicFramePr>
        <p:xfrm>
          <a:off x="107950" y="1347614"/>
          <a:ext cx="4324858" cy="3011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0825" y="130355"/>
            <a:ext cx="4181983" cy="857070"/>
          </a:xfrm>
        </p:spPr>
        <p:txBody>
          <a:bodyPr>
            <a:normAutofit/>
          </a:bodyPr>
          <a:lstStyle/>
          <a:p>
            <a:pPr algn="l"/>
            <a:r>
              <a:rPr lang="en-US" dirty="0" err="1">
                <a:solidFill>
                  <a:srgbClr val="8D503B"/>
                </a:solidFill>
              </a:rPr>
              <a:t>Các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quỹ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đạo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thứ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cấp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của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các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chế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độ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hậu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cộng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sản</a:t>
            </a:r>
            <a:endParaRPr lang="hu-HU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422143"/>
              </p:ext>
            </p:extLst>
          </p:nvPr>
        </p:nvGraphicFramePr>
        <p:xfrm>
          <a:off x="4497493" y="123826"/>
          <a:ext cx="4538558" cy="4903951"/>
        </p:xfrm>
        <a:graphic>
          <a:graphicData uri="http://schemas.openxmlformats.org/drawingml/2006/table">
            <a:tbl>
              <a:tblPr/>
              <a:tblGrid>
                <a:gridCol w="1305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6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67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706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000" dirty="0">
                        <a:solidFill>
                          <a:srgbClr val="50412B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20148" marR="120148" marT="60074" marB="60074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Quỹ</a:t>
                      </a:r>
                      <a:r>
                        <a:rPr lang="en-US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đạo</a:t>
                      </a:r>
                      <a:r>
                        <a:rPr lang="en-US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</a:t>
                      </a:r>
                      <a:r>
                        <a:rPr lang="en-US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cấp</a:t>
                      </a:r>
                      <a:r>
                        <a:rPr lang="hu-HU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sắp</a:t>
                      </a:r>
                      <a:r>
                        <a:rPr lang="en-US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xếp</a:t>
                      </a:r>
                      <a:r>
                        <a:rPr lang="en-US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lại </a:t>
                      </a:r>
                      <a:r>
                        <a:rPr lang="hu-HU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ân</a:t>
                      </a:r>
                      <a:r>
                        <a:rPr lang="en-US" sz="11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chủ</a:t>
                      </a:r>
                      <a:endParaRPr lang="en-US" sz="11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4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từ</a:t>
                      </a:r>
                      <a:r>
                        <a:rPr lang="en-US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đâu</a:t>
                      </a:r>
                      <a:endParaRPr lang="en-US" sz="11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đến đâu</a:t>
                      </a:r>
                      <a:endParaRPr lang="en-US" sz="11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908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A</a:t>
                      </a:r>
                      <a:endParaRPr lang="en-US" sz="16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</a:t>
                      </a:r>
                      <a:endParaRPr lang="en-GB" sz="1100" b="1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Ba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Lan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2015</a:t>
                      </a:r>
                      <a:r>
                        <a:rPr lang="hu-HU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után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 chủ tự do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 quyền bảo thủ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9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kim tự tháp</a:t>
                      </a: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 bảo trợ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 kim tự tháp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 bảo trợ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908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B</a:t>
                      </a:r>
                      <a:endParaRPr lang="en-US" sz="16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mô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hình</a:t>
                      </a:r>
                      <a:endParaRPr lang="en-GB" sz="1100" b="1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C. H. Czech 2013</a:t>
                      </a:r>
                      <a:r>
                        <a:rPr lang="hu-HU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után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 chủ tự do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 chủ bảo trợ</a:t>
                      </a:r>
                      <a:endParaRPr lang="hu-HU" sz="1100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3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kim tự tháp</a:t>
                      </a: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 bảo trợ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kim tự tháp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 trợ phi chính thức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2908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endParaRPr lang="en-US" sz="16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</a:t>
                      </a:r>
                      <a:endParaRPr lang="en-GB" sz="1100" b="1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Hungary 1998 </a:t>
                      </a:r>
                      <a:r>
                        <a:rPr lang="hu-HU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và 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2010</a:t>
                      </a:r>
                      <a:r>
                        <a:rPr lang="hu-HU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után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US" sz="11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 chủ tự do</a:t>
                      </a: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 quyền bảo trợ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53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kim tự tháp</a:t>
                      </a: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 bảo trợ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 kim tự tháp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 trợ phi chính thức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3024">
                <a:tc row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D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đổi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</a:t>
                      </a:r>
                      <a:endParaRPr lang="en-GB" sz="1100" b="1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ví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dụ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GB" sz="11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Nga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2003</a:t>
                      </a:r>
                      <a:r>
                        <a:rPr lang="hu-HU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után</a:t>
                      </a:r>
                      <a:r>
                        <a:rPr lang="en-GB" sz="11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 chủ bảo trợ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 quyền bảo trợ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22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kim tự tháp</a:t>
                      </a: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 trợ phi chính thức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 kim tự tháp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100" b="1" noProof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 trợ phi chính thức</a:t>
                      </a:r>
                      <a:endParaRPr lang="hu-HU" sz="1100" b="1" noProof="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57" name="Csoportba foglalás 312"/>
          <p:cNvGrpSpPr>
            <a:grpSpLocks/>
          </p:cNvGrpSpPr>
          <p:nvPr/>
        </p:nvGrpSpPr>
        <p:grpSpPr bwMode="auto">
          <a:xfrm>
            <a:off x="1267529" y="1895434"/>
            <a:ext cx="1009841" cy="1482231"/>
            <a:chOff x="23716" y="2326"/>
            <a:chExt cx="17391" cy="26132"/>
          </a:xfrm>
        </p:grpSpPr>
        <p:cxnSp>
          <p:nvCxnSpPr>
            <p:cNvPr id="61" name="Straight Arrow Connector 21"/>
            <p:cNvCxnSpPr>
              <a:cxnSpLocks noChangeShapeType="1"/>
              <a:stCxn id="71" idx="4"/>
              <a:endCxn id="28" idx="2"/>
            </p:cNvCxnSpPr>
            <p:nvPr/>
          </p:nvCxnSpPr>
          <p:spPr bwMode="auto">
            <a:xfrm>
              <a:off x="24510" y="6733"/>
              <a:ext cx="15483" cy="21725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cxnSp>
          <p:nvCxnSpPr>
            <p:cNvPr id="63" name="Straight Arrow Connector 21"/>
            <p:cNvCxnSpPr>
              <a:cxnSpLocks noChangeShapeType="1"/>
              <a:stCxn id="71" idx="6"/>
              <a:endCxn id="31" idx="1"/>
            </p:cNvCxnSpPr>
            <p:nvPr/>
          </p:nvCxnSpPr>
          <p:spPr bwMode="auto">
            <a:xfrm>
              <a:off x="25303" y="5939"/>
              <a:ext cx="8290" cy="10780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cxnSp>
          <p:nvCxnSpPr>
            <p:cNvPr id="74" name="Straight Arrow Connector 21"/>
            <p:cNvCxnSpPr>
              <a:cxnSpLocks noChangeShapeType="1"/>
            </p:cNvCxnSpPr>
            <p:nvPr/>
          </p:nvCxnSpPr>
          <p:spPr bwMode="auto">
            <a:xfrm>
              <a:off x="34948" y="18074"/>
              <a:ext cx="6159" cy="9136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sp>
          <p:nvSpPr>
            <p:cNvPr id="75" name="TextBox 51"/>
            <p:cNvSpPr txBox="1">
              <a:spLocks noChangeArrowheads="1"/>
            </p:cNvSpPr>
            <p:nvPr/>
          </p:nvSpPr>
          <p:spPr bwMode="auto">
            <a:xfrm>
              <a:off x="31248" y="2326"/>
              <a:ext cx="1507" cy="2820"/>
            </a:xfrm>
            <a:prstGeom prst="rect">
              <a:avLst/>
            </a:prstGeom>
            <a:solidFill>
              <a:srgbClr val="EFEAE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1400" b="1" i="0" u="none" strike="noStrike" cap="none" normalizeH="0" baseline="0" dirty="0">
                  <a:ln>
                    <a:noFill/>
                  </a:ln>
                  <a:solidFill>
                    <a:srgbClr val="CD5F50"/>
                  </a:solidFill>
                  <a:effectLst/>
                  <a:latin typeface="Calibri" pitchFamily="34" charset="0"/>
                </a:rPr>
                <a:t>A</a:t>
              </a:r>
              <a:endParaRPr kumimoji="0" lang="en-US" sz="4800" b="0" i="0" u="none" strike="noStrike" cap="none" normalizeH="0" baseline="0" dirty="0">
                <a:ln>
                  <a:noFill/>
                </a:ln>
                <a:solidFill>
                  <a:srgbClr val="CD5F50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6" name="TextBox 52"/>
            <p:cNvSpPr txBox="1">
              <a:spLocks noChangeArrowheads="1"/>
            </p:cNvSpPr>
            <p:nvPr/>
          </p:nvSpPr>
          <p:spPr bwMode="auto">
            <a:xfrm rot="19422630">
              <a:off x="30038" y="9386"/>
              <a:ext cx="1603" cy="2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lang="hu-HU" sz="1400" b="1" dirty="0">
                  <a:solidFill>
                    <a:srgbClr val="CD5F50"/>
                  </a:solidFill>
                  <a:latin typeface="Calibri" pitchFamily="34" charset="0"/>
                </a:rPr>
                <a:t>B</a:t>
              </a:r>
              <a:endParaRPr kumimoji="0" lang="en-US" sz="4800" b="0" i="0" u="none" strike="noStrike" cap="none" normalizeH="0" baseline="0" dirty="0">
                <a:ln>
                  <a:noFill/>
                </a:ln>
                <a:solidFill>
                  <a:srgbClr val="CD5F50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72" name="Straight Arrow Connector 21"/>
            <p:cNvCxnSpPr>
              <a:cxnSpLocks noChangeShapeType="1"/>
              <a:stCxn id="71" idx="6"/>
              <a:endCxn id="27" idx="2"/>
            </p:cNvCxnSpPr>
            <p:nvPr/>
          </p:nvCxnSpPr>
          <p:spPr bwMode="auto">
            <a:xfrm>
              <a:off x="25303" y="5939"/>
              <a:ext cx="14689" cy="0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sp>
          <p:nvSpPr>
            <p:cNvPr id="71" name="Oval 12"/>
            <p:cNvSpPr>
              <a:spLocks noChangeArrowheads="1"/>
            </p:cNvSpPr>
            <p:nvPr/>
          </p:nvSpPr>
          <p:spPr bwMode="auto">
            <a:xfrm>
              <a:off x="23716" y="5146"/>
              <a:ext cx="1587" cy="1587"/>
            </a:xfrm>
            <a:prstGeom prst="ellipse">
              <a:avLst/>
            </a:prstGeom>
            <a:solidFill>
              <a:srgbClr val="385A61"/>
            </a:solidFill>
            <a:ln w="127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 sz="4400"/>
            </a:p>
          </p:txBody>
        </p:sp>
      </p:grp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2212632" y="2055387"/>
            <a:ext cx="92150" cy="90016"/>
          </a:xfrm>
          <a:prstGeom prst="ellipse">
            <a:avLst/>
          </a:prstGeom>
          <a:solidFill>
            <a:srgbClr val="385A61"/>
          </a:solidFill>
          <a:ln w="12700">
            <a:solidFill>
              <a:srgbClr val="EFEAE4"/>
            </a:solidFill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8" name="Oval 12"/>
          <p:cNvSpPr>
            <a:spLocks noChangeArrowheads="1"/>
          </p:cNvSpPr>
          <p:nvPr/>
        </p:nvSpPr>
        <p:spPr bwMode="auto">
          <a:xfrm>
            <a:off x="2212632" y="3332672"/>
            <a:ext cx="92150" cy="90016"/>
          </a:xfrm>
          <a:prstGeom prst="ellipse">
            <a:avLst/>
          </a:prstGeom>
          <a:solidFill>
            <a:srgbClr val="385A61"/>
          </a:solidFill>
          <a:ln w="12700">
            <a:solidFill>
              <a:srgbClr val="EFEAE4"/>
            </a:solidFill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1" name="Oval 12"/>
          <p:cNvSpPr>
            <a:spLocks noChangeArrowheads="1"/>
          </p:cNvSpPr>
          <p:nvPr/>
        </p:nvSpPr>
        <p:spPr bwMode="auto">
          <a:xfrm>
            <a:off x="1827582" y="2698685"/>
            <a:ext cx="92150" cy="90016"/>
          </a:xfrm>
          <a:prstGeom prst="ellipse">
            <a:avLst/>
          </a:prstGeom>
          <a:solidFill>
            <a:srgbClr val="385A61"/>
          </a:solidFill>
          <a:ln w="12700">
            <a:solidFill>
              <a:srgbClr val="EFEAE4"/>
            </a:solidFill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67" name="TextBox 52"/>
          <p:cNvSpPr txBox="1">
            <a:spLocks noChangeArrowheads="1"/>
          </p:cNvSpPr>
          <p:nvPr/>
        </p:nvSpPr>
        <p:spPr bwMode="auto">
          <a:xfrm rot="19422630">
            <a:off x="1655049" y="2746847"/>
            <a:ext cx="93081" cy="146340"/>
          </a:xfrm>
          <a:prstGeom prst="rect">
            <a:avLst/>
          </a:prstGeom>
          <a:solidFill>
            <a:srgbClr val="EFEAE4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GB" sz="1400" b="1" dirty="0">
                <a:solidFill>
                  <a:srgbClr val="CD5F50"/>
                </a:solidFill>
                <a:latin typeface="Calibri" pitchFamily="34" charset="0"/>
              </a:rPr>
              <a:t>C</a:t>
            </a:r>
            <a:endParaRPr kumimoji="0" lang="en-US" sz="4800" b="0" i="0" u="none" strike="noStrike" cap="none" normalizeH="0" baseline="0" dirty="0">
              <a:ln>
                <a:noFill/>
              </a:ln>
              <a:solidFill>
                <a:srgbClr val="CD5F50"/>
              </a:solidFill>
              <a:effectLst/>
              <a:latin typeface="Arial" pitchFamily="34" charset="0"/>
            </a:endParaRPr>
          </a:p>
        </p:txBody>
      </p:sp>
      <p:sp>
        <p:nvSpPr>
          <p:cNvPr id="68" name="TextBox 52"/>
          <p:cNvSpPr txBox="1">
            <a:spLocks noChangeArrowheads="1"/>
          </p:cNvSpPr>
          <p:nvPr/>
        </p:nvSpPr>
        <p:spPr bwMode="auto">
          <a:xfrm rot="19422630">
            <a:off x="2079917" y="2874841"/>
            <a:ext cx="93081" cy="146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GB" sz="1400" b="1" dirty="0">
                <a:solidFill>
                  <a:srgbClr val="CD5F50"/>
                </a:solidFill>
                <a:latin typeface="Calibri" pitchFamily="34" charset="0"/>
              </a:rPr>
              <a:t>D</a:t>
            </a:r>
            <a:endParaRPr kumimoji="0" lang="en-US" sz="4800" b="0" i="0" u="none" strike="noStrike" cap="none" normalizeH="0" baseline="0" dirty="0">
              <a:ln>
                <a:noFill/>
              </a:ln>
              <a:solidFill>
                <a:srgbClr val="CD5F5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526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9343912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8"/>
          </a:xfrm>
        </p:spPr>
        <p:txBody>
          <a:bodyPr>
            <a:noAutofit/>
          </a:bodyPr>
          <a:lstStyle/>
          <a:p>
            <a:r>
              <a:rPr lang="hu-HU" sz="2800" dirty="0">
                <a:solidFill>
                  <a:srgbClr val="8D503B"/>
                </a:solidFill>
              </a:rPr>
              <a:t>Ba Lan</a:t>
            </a:r>
          </a:p>
        </p:txBody>
      </p:sp>
      <p:sp>
        <p:nvSpPr>
          <p:cNvPr id="21" name="TextBox 47"/>
          <p:cNvSpPr txBox="1"/>
          <p:nvPr/>
        </p:nvSpPr>
        <p:spPr>
          <a:xfrm>
            <a:off x="5452695" y="1537207"/>
            <a:ext cx="7153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B61"/>
                </a:solidFill>
              </a:rPr>
              <a:t>19</a:t>
            </a:r>
            <a:r>
              <a:rPr lang="en-US" sz="900" b="1" dirty="0">
                <a:solidFill>
                  <a:srgbClr val="385B61"/>
                </a:solidFill>
              </a:rPr>
              <a:t>64</a:t>
            </a:r>
            <a:r>
              <a:rPr lang="hu-HU" sz="900" b="1" dirty="0">
                <a:solidFill>
                  <a:srgbClr val="385B61"/>
                </a:solidFill>
              </a:rPr>
              <a:t>-19</a:t>
            </a:r>
            <a:r>
              <a:rPr lang="en-US" sz="900" b="1" dirty="0">
                <a:solidFill>
                  <a:srgbClr val="385B61"/>
                </a:solidFill>
              </a:rPr>
              <a:t>8</a:t>
            </a:r>
            <a:r>
              <a:rPr lang="hu-HU" sz="900" b="1" dirty="0">
                <a:solidFill>
                  <a:srgbClr val="385B61"/>
                </a:solidFill>
              </a:rPr>
              <a:t>0</a:t>
            </a:r>
          </a:p>
        </p:txBody>
      </p:sp>
      <p:sp>
        <p:nvSpPr>
          <p:cNvPr id="22" name="TextBox 47"/>
          <p:cNvSpPr txBox="1"/>
          <p:nvPr/>
        </p:nvSpPr>
        <p:spPr>
          <a:xfrm>
            <a:off x="4940339" y="2361194"/>
            <a:ext cx="731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B61"/>
                </a:solidFill>
              </a:rPr>
              <a:t>19</a:t>
            </a:r>
            <a:r>
              <a:rPr lang="en-US" sz="900" b="1" dirty="0">
                <a:solidFill>
                  <a:srgbClr val="385B61"/>
                </a:solidFill>
              </a:rPr>
              <a:t>8</a:t>
            </a:r>
            <a:r>
              <a:rPr lang="hu-HU" sz="900" b="1" dirty="0">
                <a:solidFill>
                  <a:srgbClr val="385B61"/>
                </a:solidFill>
              </a:rPr>
              <a:t>0-1989</a:t>
            </a:r>
            <a:endParaRPr lang="en-US" sz="900" b="1" dirty="0">
              <a:solidFill>
                <a:srgbClr val="385B61"/>
              </a:solidFill>
            </a:endParaRPr>
          </a:p>
        </p:txBody>
      </p:sp>
      <p:sp>
        <p:nvSpPr>
          <p:cNvPr id="23" name="TextBox 47"/>
          <p:cNvSpPr txBox="1"/>
          <p:nvPr/>
        </p:nvSpPr>
        <p:spPr>
          <a:xfrm>
            <a:off x="2858045" y="193767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B61"/>
                </a:solidFill>
              </a:rPr>
              <a:t>1990-2015</a:t>
            </a:r>
            <a:endParaRPr lang="en-US" sz="900" b="1" dirty="0">
              <a:solidFill>
                <a:srgbClr val="385B61"/>
              </a:solidFill>
            </a:endParaRPr>
          </a:p>
        </p:txBody>
      </p:sp>
      <p:sp>
        <p:nvSpPr>
          <p:cNvPr id="24" name="TextBox 47"/>
          <p:cNvSpPr txBox="1"/>
          <p:nvPr/>
        </p:nvSpPr>
        <p:spPr>
          <a:xfrm>
            <a:off x="3794149" y="1620838"/>
            <a:ext cx="4898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B61"/>
                </a:solidFill>
              </a:rPr>
              <a:t>2015</a:t>
            </a:r>
            <a:r>
              <a:rPr lang="ru-RU" sz="900" b="1" dirty="0">
                <a:solidFill>
                  <a:srgbClr val="385B61"/>
                </a:solidFill>
              </a:rPr>
              <a:t>-</a:t>
            </a:r>
            <a:endParaRPr lang="en-US" sz="900" b="1" dirty="0">
              <a:solidFill>
                <a:srgbClr val="385B61"/>
              </a:solidFill>
            </a:endParaRPr>
          </a:p>
        </p:txBody>
      </p:sp>
      <p:sp>
        <p:nvSpPr>
          <p:cNvPr id="25" name="Oval 12"/>
          <p:cNvSpPr/>
          <p:nvPr/>
        </p:nvSpPr>
        <p:spPr>
          <a:xfrm>
            <a:off x="5234309" y="221717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12"/>
          <p:cNvSpPr/>
          <p:nvPr/>
        </p:nvSpPr>
        <p:spPr>
          <a:xfrm>
            <a:off x="2771800" y="156363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2"/>
          <p:cNvSpPr/>
          <p:nvPr/>
        </p:nvSpPr>
        <p:spPr>
          <a:xfrm>
            <a:off x="3794149" y="156363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21"/>
          <p:cNvCxnSpPr>
            <a:stCxn id="36" idx="3"/>
            <a:endCxn id="25" idx="6"/>
          </p:cNvCxnSpPr>
          <p:nvPr/>
        </p:nvCxnSpPr>
        <p:spPr>
          <a:xfrm flipH="1">
            <a:off x="5378325" y="1888998"/>
            <a:ext cx="381131" cy="41924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21"/>
          <p:cNvCxnSpPr>
            <a:stCxn id="25" idx="2"/>
            <a:endCxn id="26" idx="5"/>
          </p:cNvCxnSpPr>
          <p:nvPr/>
        </p:nvCxnSpPr>
        <p:spPr>
          <a:xfrm flipH="1" flipV="1">
            <a:off x="2894725" y="1686563"/>
            <a:ext cx="2339584" cy="602623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21"/>
          <p:cNvCxnSpPr>
            <a:stCxn id="26" idx="6"/>
            <a:endCxn id="27" idx="2"/>
          </p:cNvCxnSpPr>
          <p:nvPr/>
        </p:nvCxnSpPr>
        <p:spPr>
          <a:xfrm>
            <a:off x="2915816" y="1635646"/>
            <a:ext cx="878333" cy="0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12"/>
          <p:cNvSpPr/>
          <p:nvPr/>
        </p:nvSpPr>
        <p:spPr>
          <a:xfrm>
            <a:off x="5738365" y="178513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4672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9586702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Cím 1"/>
          <p:cNvSpPr>
            <a:spLocks noGrp="1"/>
          </p:cNvSpPr>
          <p:nvPr>
            <p:ph type="title"/>
          </p:nvPr>
        </p:nvSpPr>
        <p:spPr>
          <a:xfrm>
            <a:off x="107504" y="553"/>
            <a:ext cx="8928546" cy="915435"/>
          </a:xfrm>
        </p:spPr>
        <p:txBody>
          <a:bodyPr>
            <a:noAutofit/>
          </a:bodyPr>
          <a:lstStyle/>
          <a:p>
            <a:r>
              <a:rPr lang="hu-HU" sz="2800" dirty="0">
                <a:solidFill>
                  <a:srgbClr val="8D503B"/>
                </a:solidFill>
              </a:rPr>
              <a:t>C. H. Czech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pSp>
        <p:nvGrpSpPr>
          <p:cNvPr id="34" name="Group 2"/>
          <p:cNvGrpSpPr>
            <a:grpSpLocks/>
          </p:cNvGrpSpPr>
          <p:nvPr/>
        </p:nvGrpSpPr>
        <p:grpSpPr bwMode="auto">
          <a:xfrm>
            <a:off x="2771796" y="1564605"/>
            <a:ext cx="3462780" cy="719131"/>
            <a:chOff x="-1062" y="1515"/>
            <a:chExt cx="33998" cy="7046"/>
          </a:xfrm>
        </p:grpSpPr>
        <p:sp>
          <p:nvSpPr>
            <p:cNvPr id="40" name="Oval 12"/>
            <p:cNvSpPr>
              <a:spLocks noChangeArrowheads="1"/>
            </p:cNvSpPr>
            <p:nvPr/>
          </p:nvSpPr>
          <p:spPr bwMode="auto">
            <a:xfrm>
              <a:off x="2447" y="7121"/>
              <a:ext cx="1440" cy="1440"/>
            </a:xfrm>
            <a:prstGeom prst="ellipse">
              <a:avLst/>
            </a:prstGeom>
            <a:solidFill>
              <a:srgbClr val="CD5F50"/>
            </a:solidFill>
            <a:ln w="254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12"/>
            <p:cNvSpPr>
              <a:spLocks noChangeArrowheads="1"/>
            </p:cNvSpPr>
            <p:nvPr/>
          </p:nvSpPr>
          <p:spPr bwMode="auto">
            <a:xfrm>
              <a:off x="29523" y="1588"/>
              <a:ext cx="1440" cy="1440"/>
            </a:xfrm>
            <a:prstGeom prst="ellipse">
              <a:avLst/>
            </a:prstGeom>
            <a:solidFill>
              <a:srgbClr val="CD5F50"/>
            </a:solidFill>
            <a:ln w="254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7" name="Straight Arrow Connector 21"/>
            <p:cNvCxnSpPr>
              <a:cxnSpLocks noChangeShapeType="1"/>
              <a:stCxn id="35" idx="2"/>
              <a:endCxn id="36" idx="6"/>
            </p:cNvCxnSpPr>
            <p:nvPr/>
          </p:nvCxnSpPr>
          <p:spPr bwMode="auto">
            <a:xfrm flipH="1">
              <a:off x="378" y="2308"/>
              <a:ext cx="29145" cy="1329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sp>
          <p:nvSpPr>
            <p:cNvPr id="38" name="TextBox 47"/>
            <p:cNvSpPr txBox="1">
              <a:spLocks noChangeArrowheads="1"/>
            </p:cNvSpPr>
            <p:nvPr/>
          </p:nvSpPr>
          <p:spPr bwMode="auto">
            <a:xfrm>
              <a:off x="27549" y="3269"/>
              <a:ext cx="5387" cy="1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48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-19</a:t>
              </a:r>
              <a:r>
                <a:rPr kumimoji="0" lang="en-US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8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9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cxnSp>
          <p:nvCxnSpPr>
            <p:cNvPr id="41" name="Straight Arrow Connector 21"/>
            <p:cNvCxnSpPr>
              <a:cxnSpLocks noChangeShapeType="1"/>
              <a:stCxn id="36" idx="1"/>
              <a:endCxn id="40" idx="1"/>
            </p:cNvCxnSpPr>
            <p:nvPr/>
          </p:nvCxnSpPr>
          <p:spPr bwMode="auto">
            <a:xfrm>
              <a:off x="-851" y="3128"/>
              <a:ext cx="3509" cy="4204"/>
            </a:xfrm>
            <a:prstGeom prst="straightConnector1">
              <a:avLst/>
            </a:prstGeom>
            <a:noFill/>
            <a:ln w="19050">
              <a:solidFill>
                <a:srgbClr val="385A61"/>
              </a:solidFill>
              <a:round/>
              <a:headEnd/>
              <a:tailEnd type="arrow" w="med" len="med"/>
            </a:ln>
          </p:spPr>
        </p:cxnSp>
        <p:sp>
          <p:nvSpPr>
            <p:cNvPr id="39" name="TextBox 47"/>
            <p:cNvSpPr txBox="1">
              <a:spLocks noChangeArrowheads="1"/>
            </p:cNvSpPr>
            <p:nvPr/>
          </p:nvSpPr>
          <p:spPr bwMode="auto">
            <a:xfrm>
              <a:off x="-1062" y="1515"/>
              <a:ext cx="5511" cy="1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1990-2013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2" name="TextBox 47"/>
            <p:cNvSpPr txBox="1">
              <a:spLocks noChangeArrowheads="1"/>
            </p:cNvSpPr>
            <p:nvPr/>
          </p:nvSpPr>
          <p:spPr bwMode="auto">
            <a:xfrm>
              <a:off x="5524" y="6542"/>
              <a:ext cx="3954" cy="1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rPr>
                <a:t>2013-</a:t>
              </a:r>
              <a:endParaRPr kumimoji="0" lang="en-US" sz="1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6" name="Oval 12"/>
            <p:cNvSpPr>
              <a:spLocks noChangeArrowheads="1"/>
            </p:cNvSpPr>
            <p:nvPr/>
          </p:nvSpPr>
          <p:spPr bwMode="auto">
            <a:xfrm>
              <a:off x="-1062" y="2917"/>
              <a:ext cx="1440" cy="1440"/>
            </a:xfrm>
            <a:prstGeom prst="ellipse">
              <a:avLst/>
            </a:prstGeom>
            <a:solidFill>
              <a:srgbClr val="CD5F50"/>
            </a:solidFill>
            <a:ln w="25400">
              <a:solidFill>
                <a:srgbClr val="EFEAE4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01658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0179780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7" name="Cím 1"/>
          <p:cNvSpPr>
            <a:spLocks noGrp="1"/>
          </p:cNvSpPr>
          <p:nvPr>
            <p:ph type="title"/>
          </p:nvPr>
        </p:nvSpPr>
        <p:spPr>
          <a:xfrm>
            <a:off x="102952" y="0"/>
            <a:ext cx="8928546" cy="909705"/>
          </a:xfrm>
        </p:spPr>
        <p:txBody>
          <a:bodyPr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Hungary</a:t>
            </a:r>
          </a:p>
        </p:txBody>
      </p:sp>
      <p:sp>
        <p:nvSpPr>
          <p:cNvPr id="28" name="Oval 19"/>
          <p:cNvSpPr/>
          <p:nvPr/>
        </p:nvSpPr>
        <p:spPr>
          <a:xfrm>
            <a:off x="4427984" y="381069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Straight Arrow Connector 45"/>
          <p:cNvCxnSpPr>
            <a:endCxn id="28" idx="1"/>
          </p:cNvCxnSpPr>
          <p:nvPr/>
        </p:nvCxnSpPr>
        <p:spPr>
          <a:xfrm>
            <a:off x="4233048" y="3594670"/>
            <a:ext cx="216027" cy="23711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277918" y="1535933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1949-1968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98143" y="209001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1968-1990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757688" y="1591083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1990-1998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68039" y="218311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1998-2002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08377" y="2034797"/>
            <a:ext cx="693504" cy="230832"/>
          </a:xfrm>
          <a:prstGeom prst="rect">
            <a:avLst/>
          </a:prstGeom>
          <a:solidFill>
            <a:srgbClr val="EFEAE4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2002-2010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33048" y="3363838"/>
            <a:ext cx="6906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b="1" dirty="0">
                <a:solidFill>
                  <a:srgbClr val="385A61"/>
                </a:solidFill>
              </a:rPr>
              <a:t>2010-2018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247964" y="3925094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2018</a:t>
            </a:r>
            <a:r>
              <a:rPr lang="ru-RU" sz="900" b="1" dirty="0">
                <a:solidFill>
                  <a:srgbClr val="385A61"/>
                </a:solidFill>
              </a:rPr>
              <a:t>-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0" name="Oval 13"/>
          <p:cNvSpPr/>
          <p:nvPr/>
        </p:nvSpPr>
        <p:spPr>
          <a:xfrm>
            <a:off x="3059832" y="179447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18"/>
          <p:cNvSpPr/>
          <p:nvPr/>
        </p:nvSpPr>
        <p:spPr>
          <a:xfrm>
            <a:off x="4139952" y="352266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17"/>
          <p:cNvSpPr/>
          <p:nvPr/>
        </p:nvSpPr>
        <p:spPr>
          <a:xfrm>
            <a:off x="3131840" y="213970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16"/>
          <p:cNvSpPr/>
          <p:nvPr/>
        </p:nvSpPr>
        <p:spPr>
          <a:xfrm>
            <a:off x="3491880" y="222651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34"/>
          <p:cNvCxnSpPr/>
          <p:nvPr/>
        </p:nvCxnSpPr>
        <p:spPr>
          <a:xfrm flipH="1" flipV="1">
            <a:off x="3203848" y="1866478"/>
            <a:ext cx="2541368" cy="14401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38"/>
          <p:cNvCxnSpPr>
            <a:stCxn id="43" idx="2"/>
            <a:endCxn id="42" idx="5"/>
          </p:cNvCxnSpPr>
          <p:nvPr/>
        </p:nvCxnSpPr>
        <p:spPr>
          <a:xfrm flipH="1" flipV="1">
            <a:off x="3254765" y="2262627"/>
            <a:ext cx="237115" cy="35899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3"/>
          <p:cNvCxnSpPr>
            <a:stCxn id="42" idx="4"/>
            <a:endCxn id="41" idx="1"/>
          </p:cNvCxnSpPr>
          <p:nvPr/>
        </p:nvCxnSpPr>
        <p:spPr>
          <a:xfrm>
            <a:off x="3203848" y="2283718"/>
            <a:ext cx="957195" cy="126003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6"/>
          <p:cNvCxnSpPr>
            <a:stCxn id="40" idx="5"/>
            <a:endCxn id="43" idx="1"/>
          </p:cNvCxnSpPr>
          <p:nvPr/>
        </p:nvCxnSpPr>
        <p:spPr>
          <a:xfrm>
            <a:off x="3182757" y="1917395"/>
            <a:ext cx="330214" cy="33021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12"/>
          <p:cNvSpPr/>
          <p:nvPr/>
        </p:nvSpPr>
        <p:spPr>
          <a:xfrm>
            <a:off x="5724128" y="193848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Arrow Connector 21"/>
          <p:cNvCxnSpPr>
            <a:stCxn id="30" idx="3"/>
            <a:endCxn id="51" idx="7"/>
          </p:cNvCxnSpPr>
          <p:nvPr/>
        </p:nvCxnSpPr>
        <p:spPr>
          <a:xfrm flipH="1">
            <a:off x="5847053" y="1651349"/>
            <a:ext cx="150945" cy="308228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11"/>
          <p:cNvSpPr/>
          <p:nvPr/>
        </p:nvSpPr>
        <p:spPr>
          <a:xfrm>
            <a:off x="5940152" y="15784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6433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3982136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Cím 1"/>
          <p:cNvSpPr>
            <a:spLocks noGrp="1"/>
          </p:cNvSpPr>
          <p:nvPr>
            <p:ph type="title"/>
          </p:nvPr>
        </p:nvSpPr>
        <p:spPr>
          <a:xfrm>
            <a:off x="107504" y="553"/>
            <a:ext cx="8928546" cy="915435"/>
          </a:xfrm>
        </p:spPr>
        <p:txBody>
          <a:bodyPr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Nga</a:t>
            </a:r>
          </a:p>
        </p:txBody>
      </p:sp>
      <p:sp>
        <p:nvSpPr>
          <p:cNvPr id="26" name="Oval 12"/>
          <p:cNvSpPr/>
          <p:nvPr/>
        </p:nvSpPr>
        <p:spPr>
          <a:xfrm>
            <a:off x="5148064" y="192367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2"/>
          <p:cNvSpPr/>
          <p:nvPr/>
        </p:nvSpPr>
        <p:spPr>
          <a:xfrm>
            <a:off x="3923928" y="235572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12"/>
          <p:cNvSpPr/>
          <p:nvPr/>
        </p:nvSpPr>
        <p:spPr>
          <a:xfrm>
            <a:off x="4427984" y="386789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21"/>
          <p:cNvCxnSpPr>
            <a:stCxn id="48" idx="2"/>
            <a:endCxn id="26" idx="6"/>
          </p:cNvCxnSpPr>
          <p:nvPr/>
        </p:nvCxnSpPr>
        <p:spPr>
          <a:xfrm flipH="1">
            <a:off x="5292080" y="1707654"/>
            <a:ext cx="504056" cy="288032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21"/>
          <p:cNvCxnSpPr>
            <a:stCxn id="26" idx="3"/>
            <a:endCxn id="27" idx="7"/>
          </p:cNvCxnSpPr>
          <p:nvPr/>
        </p:nvCxnSpPr>
        <p:spPr>
          <a:xfrm flipH="1">
            <a:off x="4046853" y="2046603"/>
            <a:ext cx="1122302" cy="33021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21"/>
          <p:cNvCxnSpPr>
            <a:stCxn id="44" idx="4"/>
            <a:endCxn id="34" idx="1"/>
          </p:cNvCxnSpPr>
          <p:nvPr/>
        </p:nvCxnSpPr>
        <p:spPr>
          <a:xfrm>
            <a:off x="4067944" y="3579862"/>
            <a:ext cx="381131" cy="309123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47"/>
          <p:cNvSpPr txBox="1"/>
          <p:nvPr/>
        </p:nvSpPr>
        <p:spPr>
          <a:xfrm>
            <a:off x="5076056" y="157580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39" name="TextBox 47"/>
          <p:cNvSpPr txBox="1"/>
          <p:nvPr/>
        </p:nvSpPr>
        <p:spPr>
          <a:xfrm>
            <a:off x="4572000" y="179447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40" name="TextBox 47"/>
          <p:cNvSpPr txBox="1"/>
          <p:nvPr/>
        </p:nvSpPr>
        <p:spPr>
          <a:xfrm>
            <a:off x="3347864" y="2283718"/>
            <a:ext cx="6782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99</a:t>
            </a:r>
          </a:p>
        </p:txBody>
      </p:sp>
      <p:sp>
        <p:nvSpPr>
          <p:cNvPr id="41" name="TextBox 47"/>
          <p:cNvSpPr txBox="1"/>
          <p:nvPr/>
        </p:nvSpPr>
        <p:spPr>
          <a:xfrm>
            <a:off x="4355976" y="284497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99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2003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2" name="TextBox 47"/>
          <p:cNvSpPr txBox="1"/>
          <p:nvPr/>
        </p:nvSpPr>
        <p:spPr>
          <a:xfrm>
            <a:off x="4067944" y="339243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2003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2012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3" name="TextBox 47"/>
          <p:cNvSpPr txBox="1"/>
          <p:nvPr/>
        </p:nvSpPr>
        <p:spPr>
          <a:xfrm>
            <a:off x="4427984" y="3676207"/>
            <a:ext cx="5040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2012-</a:t>
            </a:r>
          </a:p>
        </p:txBody>
      </p:sp>
      <p:sp>
        <p:nvSpPr>
          <p:cNvPr id="44" name="Oval 12"/>
          <p:cNvSpPr/>
          <p:nvPr/>
        </p:nvSpPr>
        <p:spPr>
          <a:xfrm>
            <a:off x="3995936" y="34358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Arrow Connector 21"/>
          <p:cNvCxnSpPr>
            <a:stCxn id="46" idx="4"/>
            <a:endCxn id="44" idx="0"/>
          </p:cNvCxnSpPr>
          <p:nvPr/>
        </p:nvCxnSpPr>
        <p:spPr>
          <a:xfrm flipH="1">
            <a:off x="4067944" y="3003798"/>
            <a:ext cx="216024" cy="432048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12"/>
          <p:cNvSpPr/>
          <p:nvPr/>
        </p:nvSpPr>
        <p:spPr>
          <a:xfrm>
            <a:off x="4211960" y="285978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21"/>
          <p:cNvCxnSpPr>
            <a:stCxn id="27" idx="5"/>
            <a:endCxn id="46" idx="1"/>
          </p:cNvCxnSpPr>
          <p:nvPr/>
        </p:nvCxnSpPr>
        <p:spPr>
          <a:xfrm>
            <a:off x="4046853" y="2478651"/>
            <a:ext cx="186198" cy="402222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12"/>
          <p:cNvSpPr/>
          <p:nvPr/>
        </p:nvSpPr>
        <p:spPr>
          <a:xfrm>
            <a:off x="5796136" y="16356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91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258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Cím 1"/>
          <p:cNvSpPr>
            <a:spLocks noGrp="1"/>
          </p:cNvSpPr>
          <p:nvPr>
            <p:ph type="title"/>
          </p:nvPr>
        </p:nvSpPr>
        <p:spPr>
          <a:xfrm>
            <a:off x="107504" y="-5730"/>
            <a:ext cx="8928546" cy="921296"/>
          </a:xfrm>
        </p:spPr>
        <p:txBody>
          <a:bodyPr>
            <a:noAutofit/>
          </a:bodyPr>
          <a:lstStyle/>
          <a:p>
            <a:r>
              <a:rPr lang="hu-HU" sz="2800" dirty="0">
                <a:solidFill>
                  <a:srgbClr val="8D503B"/>
                </a:solidFill>
              </a:rPr>
              <a:t>Ukraina</a:t>
            </a:r>
          </a:p>
        </p:txBody>
      </p:sp>
      <p:sp>
        <p:nvSpPr>
          <p:cNvPr id="55" name="Oval 12"/>
          <p:cNvSpPr/>
          <p:nvPr/>
        </p:nvSpPr>
        <p:spPr>
          <a:xfrm>
            <a:off x="5759497" y="168237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12"/>
          <p:cNvSpPr/>
          <p:nvPr/>
        </p:nvSpPr>
        <p:spPr>
          <a:xfrm>
            <a:off x="5220072" y="186647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12"/>
          <p:cNvSpPr/>
          <p:nvPr/>
        </p:nvSpPr>
        <p:spPr>
          <a:xfrm>
            <a:off x="3635896" y="237053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12"/>
          <p:cNvSpPr/>
          <p:nvPr/>
        </p:nvSpPr>
        <p:spPr>
          <a:xfrm>
            <a:off x="4067944" y="307580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12"/>
          <p:cNvSpPr/>
          <p:nvPr/>
        </p:nvSpPr>
        <p:spPr>
          <a:xfrm>
            <a:off x="3779912" y="316262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Arrow Connector 21"/>
          <p:cNvCxnSpPr>
            <a:stCxn id="55" idx="2"/>
            <a:endCxn id="56" idx="6"/>
          </p:cNvCxnSpPr>
          <p:nvPr/>
        </p:nvCxnSpPr>
        <p:spPr>
          <a:xfrm flipH="1">
            <a:off x="5364088" y="1754380"/>
            <a:ext cx="395409" cy="18410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21"/>
          <p:cNvCxnSpPr>
            <a:stCxn id="56" idx="3"/>
            <a:endCxn id="57" idx="6"/>
          </p:cNvCxnSpPr>
          <p:nvPr/>
        </p:nvCxnSpPr>
        <p:spPr>
          <a:xfrm flipH="1">
            <a:off x="3779912" y="1989403"/>
            <a:ext cx="1461251" cy="453139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21"/>
          <p:cNvCxnSpPr>
            <a:stCxn id="57" idx="5"/>
            <a:endCxn id="58" idx="1"/>
          </p:cNvCxnSpPr>
          <p:nvPr/>
        </p:nvCxnSpPr>
        <p:spPr>
          <a:xfrm>
            <a:off x="3758821" y="2493459"/>
            <a:ext cx="330214" cy="603438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21"/>
          <p:cNvCxnSpPr>
            <a:stCxn id="73" idx="5"/>
            <a:endCxn id="59" idx="1"/>
          </p:cNvCxnSpPr>
          <p:nvPr/>
        </p:nvCxnSpPr>
        <p:spPr>
          <a:xfrm>
            <a:off x="3326773" y="2550659"/>
            <a:ext cx="474230" cy="63305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47"/>
          <p:cNvSpPr txBox="1"/>
          <p:nvPr/>
        </p:nvSpPr>
        <p:spPr>
          <a:xfrm>
            <a:off x="5471465" y="1483527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65" name="TextBox 47"/>
          <p:cNvSpPr txBox="1"/>
          <p:nvPr/>
        </p:nvSpPr>
        <p:spPr>
          <a:xfrm>
            <a:off x="4899125" y="1652549"/>
            <a:ext cx="6840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66" name="TextBox 47"/>
          <p:cNvSpPr txBox="1"/>
          <p:nvPr/>
        </p:nvSpPr>
        <p:spPr>
          <a:xfrm>
            <a:off x="3347864" y="2168302"/>
            <a:ext cx="680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92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97</a:t>
            </a:r>
          </a:p>
        </p:txBody>
      </p:sp>
      <p:sp>
        <p:nvSpPr>
          <p:cNvPr id="67" name="TextBox 47"/>
          <p:cNvSpPr txBox="1"/>
          <p:nvPr/>
        </p:nvSpPr>
        <p:spPr>
          <a:xfrm>
            <a:off x="4128903" y="3032514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98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2004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68" name="TextBox 47"/>
          <p:cNvSpPr txBox="1"/>
          <p:nvPr/>
        </p:nvSpPr>
        <p:spPr>
          <a:xfrm>
            <a:off x="2468304" y="2427734"/>
            <a:ext cx="720080" cy="230832"/>
          </a:xfrm>
          <a:prstGeom prst="rect">
            <a:avLst/>
          </a:prstGeom>
          <a:solidFill>
            <a:srgbClr val="EFEAE4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900" b="1" dirty="0">
                <a:solidFill>
                  <a:srgbClr val="385A61"/>
                </a:solidFill>
              </a:rPr>
              <a:t>2005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2009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69" name="TextBox 47"/>
          <p:cNvSpPr txBox="1"/>
          <p:nvPr/>
        </p:nvSpPr>
        <p:spPr>
          <a:xfrm>
            <a:off x="3625350" y="2534073"/>
            <a:ext cx="45313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2014-</a:t>
            </a:r>
          </a:p>
        </p:txBody>
      </p:sp>
      <p:sp>
        <p:nvSpPr>
          <p:cNvPr id="70" name="Oval 12"/>
          <p:cNvSpPr/>
          <p:nvPr/>
        </p:nvSpPr>
        <p:spPr>
          <a:xfrm>
            <a:off x="3563888" y="257175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1" name="Straight Arrow Connector 21"/>
          <p:cNvCxnSpPr>
            <a:stCxn id="59" idx="0"/>
            <a:endCxn id="70" idx="5"/>
          </p:cNvCxnSpPr>
          <p:nvPr/>
        </p:nvCxnSpPr>
        <p:spPr>
          <a:xfrm flipH="1" flipV="1">
            <a:off x="3686813" y="2694675"/>
            <a:ext cx="165107" cy="467947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47"/>
          <p:cNvSpPr txBox="1"/>
          <p:nvPr/>
        </p:nvSpPr>
        <p:spPr>
          <a:xfrm>
            <a:off x="3761283" y="3245087"/>
            <a:ext cx="69798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2010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2013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73" name="Oval 12"/>
          <p:cNvSpPr/>
          <p:nvPr/>
        </p:nvSpPr>
        <p:spPr>
          <a:xfrm>
            <a:off x="3203848" y="242773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Arrow Connector 21"/>
          <p:cNvCxnSpPr>
            <a:stCxn id="58" idx="1"/>
            <a:endCxn id="73" idx="6"/>
          </p:cNvCxnSpPr>
          <p:nvPr/>
        </p:nvCxnSpPr>
        <p:spPr>
          <a:xfrm flipH="1" flipV="1">
            <a:off x="3347864" y="2499742"/>
            <a:ext cx="741171" cy="597155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158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hu-HU" sz="2200" b="1" dirty="0">
                <a:solidFill>
                  <a:srgbClr val="8D503B"/>
                </a:solidFill>
                <a:ea typeface="Calibri"/>
                <a:cs typeface="Times New Roman"/>
              </a:rPr>
              <a:t>Kornai János: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Các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đặc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điểm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chính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của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các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kiểu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lý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tưởng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của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các</a:t>
            </a:r>
            <a:r>
              <a:rPr lang="en-US" sz="2200" b="1" dirty="0">
                <a:solidFill>
                  <a:srgbClr val="8D503B"/>
                </a:solidFill>
                <a:ea typeface="Calibri"/>
                <a:cs typeface="Times New Roman"/>
              </a:rPr>
              <a:t> </a:t>
            </a:r>
            <a:r>
              <a:rPr lang="en-US" sz="2200" b="1" dirty="0" err="1">
                <a:solidFill>
                  <a:srgbClr val="8D503B"/>
                </a:solidFill>
                <a:ea typeface="Calibri"/>
                <a:cs typeface="Times New Roman"/>
              </a:rPr>
              <a:t>nền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dân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chủ</a:t>
            </a:r>
            <a:r>
              <a:rPr lang="en-US" sz="2200" b="1" dirty="0">
                <a:solidFill>
                  <a:srgbClr val="8D503B"/>
                </a:solidFill>
              </a:rPr>
              <a:t>, </a:t>
            </a:r>
            <a:r>
              <a:rPr lang="en-US" sz="2200" b="1" dirty="0" err="1">
                <a:solidFill>
                  <a:srgbClr val="8D503B"/>
                </a:solidFill>
              </a:rPr>
              <a:t>chuyên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quyền</a:t>
            </a:r>
            <a:r>
              <a:rPr lang="en-US" sz="2200" b="1" dirty="0">
                <a:solidFill>
                  <a:srgbClr val="8D503B"/>
                </a:solidFill>
              </a:rPr>
              <a:t> và </a:t>
            </a:r>
            <a:r>
              <a:rPr lang="en-US" sz="2200" b="1" dirty="0" err="1">
                <a:solidFill>
                  <a:srgbClr val="8D503B"/>
                </a:solidFill>
              </a:rPr>
              <a:t>độc</a:t>
            </a:r>
            <a:r>
              <a:rPr lang="en-US" sz="2200" b="1" dirty="0">
                <a:solidFill>
                  <a:srgbClr val="8D503B"/>
                </a:solidFill>
              </a:rPr>
              <a:t> </a:t>
            </a:r>
            <a:r>
              <a:rPr lang="en-US" sz="2200" b="1" dirty="0" err="1">
                <a:solidFill>
                  <a:srgbClr val="8D503B"/>
                </a:solidFill>
              </a:rPr>
              <a:t>tài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71636"/>
              </p:ext>
            </p:extLst>
          </p:nvPr>
        </p:nvGraphicFramePr>
        <p:xfrm>
          <a:off x="107949" y="987424"/>
          <a:ext cx="8928102" cy="3816573"/>
        </p:xfrm>
        <a:graphic>
          <a:graphicData uri="http://schemas.openxmlformats.org/drawingml/2006/table">
            <a:tbl>
              <a:tblPr/>
              <a:tblGrid>
                <a:gridCol w="287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80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60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784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940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9449" marR="29449" marT="0" marB="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6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9449" marR="29449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 chủ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 quyền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độc tài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289">
                <a:tc row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Đ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Ặ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Đ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I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Ể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H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Í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8D503B"/>
                          </a:solidFill>
                          <a:latin typeface="+mn-lt"/>
                          <a:ea typeface="Calibri"/>
                          <a:cs typeface="Times New Roman"/>
                        </a:rPr>
                        <a:t>H</a:t>
                      </a:r>
                      <a:endParaRPr lang="hu-HU" sz="1400" b="1" dirty="0">
                        <a:solidFill>
                          <a:srgbClr val="8D503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1</a:t>
                      </a:r>
                      <a:endParaRPr lang="hu-HU" sz="14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9449" marR="29449" marT="3600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hu-HU" sz="1300" b="1" i="0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ó thể hạ bệ chính phủ bằng thủ tục hòa bình, văn minh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 hạ bệ chính phủ bằng thủ tục hòa bình, văn minh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300" b="1" i="0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 hạ bệ chính phủ bằng thủ tục hòa bình, văn minh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0577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hu-HU" sz="14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9449" marR="29449" marT="3600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hu-HU" sz="1300" b="1" i="0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ác định chế, </a:t>
                      </a:r>
                      <a:r>
                        <a:rPr lang="en-US" sz="1300" b="1" i="0" kern="120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cùng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nhau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đảm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tính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bệ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là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vững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mạnh</a:t>
                      </a:r>
                      <a:endParaRPr lang="hu-HU" sz="1300" b="1" i="0" kern="1200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hu-HU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ác định chế, </a:t>
                      </a: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cùng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nhau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đảm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tính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bệ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chỉ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tồn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tại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về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mặt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hình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, hay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yếu</a:t>
                      </a:r>
                      <a:endParaRPr lang="hu-HU" sz="1300" b="1" i="0" kern="12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tồn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tại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c</a:t>
                      </a:r>
                      <a:r>
                        <a:rPr lang="hu-HU" sz="1300" b="1" i="0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ác định chế, </a:t>
                      </a:r>
                      <a:r>
                        <a:rPr lang="en-US" sz="1300" b="1" i="0" kern="120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cùng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nhau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đảm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tính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bệ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endParaRPr lang="hu-HU" sz="1300" b="1" i="0" kern="12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028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hu-HU" sz="14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9449" marR="29449" marT="3600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đối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nghị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viện</a:t>
                      </a:r>
                      <a:r>
                        <a:rPr lang="hu-HU" sz="1300" b="1" i="0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en-US" sz="1300" b="1" i="0" kern="120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gia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bầu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cử</a:t>
                      </a:r>
                      <a:endParaRPr lang="hu-HU" sz="1300" b="1" i="0" kern="1200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đối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nghị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viện</a:t>
                      </a:r>
                      <a:r>
                        <a:rPr lang="hu-HU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gia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bầu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cử</a:t>
                      </a:r>
                      <a:endParaRPr lang="hu-HU" sz="1300" b="1" i="0" kern="1200" dirty="0">
                        <a:solidFill>
                          <a:srgbClr val="7030A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đối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nghị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viện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hợp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pháp</a:t>
                      </a:r>
                      <a:r>
                        <a:rPr lang="hu-HU" sz="1300" b="1" i="0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en-US" sz="1300" b="1" i="0" kern="120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gia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bầu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cử</a:t>
                      </a:r>
                      <a:endParaRPr lang="hu-HU" sz="1300" b="1" i="0" kern="12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601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4</a:t>
                      </a:r>
                      <a:endParaRPr lang="hu-HU" sz="1400" b="1" i="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29449" marR="29449" marT="3600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khủng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bố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300" b="1" i="0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300" b="1" i="0" kern="120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trại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lao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tập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vụ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hành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quyết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hàng</a:t>
                      </a:r>
                      <a:r>
                        <a:rPr lang="en-US" sz="1300" b="1" i="0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loạt</a:t>
                      </a:r>
                      <a:r>
                        <a:rPr lang="hu-HU" sz="1300" b="1" i="0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khủng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bố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trại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lao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tập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vụ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hành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quyết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loạt</a:t>
                      </a:r>
                      <a:r>
                        <a:rPr lang="hu-HU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), </a:t>
                      </a: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nhưng</a:t>
                      </a:r>
                      <a:r>
                        <a:rPr lang="en-US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đôi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khi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sử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dụng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cụ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khác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nhau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chống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lại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đối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thủ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300" b="1" i="0" kern="120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bỏ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tù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với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cáo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trạng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giả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sát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hại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300" b="1" i="0" kern="1200" baseline="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hu-HU" sz="1300" b="1" i="0" kern="1200" dirty="0">
                          <a:solidFill>
                            <a:srgbClr val="7030A0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khủng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bố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300" b="1" i="0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300" b="1" i="0" kern="120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trại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lao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tập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vụ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hành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quyết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hàng</a:t>
                      </a:r>
                      <a:r>
                        <a:rPr lang="en-US" sz="1300" b="1" i="0" kern="1200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300" b="1" i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loạt</a:t>
                      </a:r>
                      <a:r>
                        <a:rPr lang="hu-HU" sz="1300" b="1" i="0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0153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930135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Oval 12"/>
          <p:cNvSpPr/>
          <p:nvPr/>
        </p:nvSpPr>
        <p:spPr>
          <a:xfrm>
            <a:off x="5220072" y="1901754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2"/>
          <p:cNvSpPr/>
          <p:nvPr/>
        </p:nvSpPr>
        <p:spPr>
          <a:xfrm>
            <a:off x="3347864" y="247781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12"/>
          <p:cNvSpPr/>
          <p:nvPr/>
        </p:nvSpPr>
        <p:spPr>
          <a:xfrm>
            <a:off x="4139952" y="247781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12"/>
          <p:cNvSpPr/>
          <p:nvPr/>
        </p:nvSpPr>
        <p:spPr>
          <a:xfrm>
            <a:off x="4067944" y="326990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12"/>
          <p:cNvSpPr/>
          <p:nvPr/>
        </p:nvSpPr>
        <p:spPr>
          <a:xfrm>
            <a:off x="3756484" y="269384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21"/>
          <p:cNvCxnSpPr>
            <a:stCxn id="49" idx="2"/>
            <a:endCxn id="26" idx="6"/>
          </p:cNvCxnSpPr>
          <p:nvPr/>
        </p:nvCxnSpPr>
        <p:spPr>
          <a:xfrm flipH="1">
            <a:off x="5364088" y="1740728"/>
            <a:ext cx="432048" cy="23303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21"/>
          <p:cNvCxnSpPr>
            <a:stCxn id="26" idx="3"/>
            <a:endCxn id="34" idx="7"/>
          </p:cNvCxnSpPr>
          <p:nvPr/>
        </p:nvCxnSpPr>
        <p:spPr>
          <a:xfrm flipH="1">
            <a:off x="4262877" y="2024679"/>
            <a:ext cx="978286" cy="474230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21"/>
          <p:cNvCxnSpPr>
            <a:stCxn id="34" idx="2"/>
            <a:endCxn id="27" idx="6"/>
          </p:cNvCxnSpPr>
          <p:nvPr/>
        </p:nvCxnSpPr>
        <p:spPr>
          <a:xfrm flipH="1">
            <a:off x="3491880" y="2549826"/>
            <a:ext cx="648072" cy="0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21"/>
          <p:cNvCxnSpPr>
            <a:stCxn id="27" idx="5"/>
            <a:endCxn id="35" idx="1"/>
          </p:cNvCxnSpPr>
          <p:nvPr/>
        </p:nvCxnSpPr>
        <p:spPr>
          <a:xfrm>
            <a:off x="3470789" y="2600743"/>
            <a:ext cx="618246" cy="690254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21"/>
          <p:cNvCxnSpPr>
            <a:stCxn id="35" idx="7"/>
            <a:endCxn id="36" idx="5"/>
          </p:cNvCxnSpPr>
          <p:nvPr/>
        </p:nvCxnSpPr>
        <p:spPr>
          <a:xfrm flipH="1" flipV="1">
            <a:off x="3879409" y="2816767"/>
            <a:ext cx="311460" cy="474230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7"/>
          <p:cNvSpPr txBox="1"/>
          <p:nvPr/>
        </p:nvSpPr>
        <p:spPr>
          <a:xfrm>
            <a:off x="5508104" y="1483916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3" name="TextBox 47"/>
          <p:cNvSpPr txBox="1"/>
          <p:nvPr/>
        </p:nvSpPr>
        <p:spPr>
          <a:xfrm>
            <a:off x="4881123" y="168876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44" name="TextBox 47"/>
          <p:cNvSpPr txBox="1"/>
          <p:nvPr/>
        </p:nvSpPr>
        <p:spPr>
          <a:xfrm>
            <a:off x="3131840" y="2286132"/>
            <a:ext cx="7187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99</a:t>
            </a:r>
            <a:r>
              <a:rPr lang="hu-HU" sz="900" b="1" dirty="0">
                <a:solidFill>
                  <a:srgbClr val="385A61"/>
                </a:solidFill>
              </a:rPr>
              <a:t>-2006</a:t>
            </a:r>
            <a:endParaRPr lang="en-US" sz="900" b="1" dirty="0">
              <a:solidFill>
                <a:srgbClr val="385A61"/>
              </a:solidFill>
            </a:endParaRPr>
          </a:p>
        </p:txBody>
      </p:sp>
      <p:sp>
        <p:nvSpPr>
          <p:cNvPr id="45" name="TextBox 47"/>
          <p:cNvSpPr txBox="1"/>
          <p:nvPr/>
        </p:nvSpPr>
        <p:spPr>
          <a:xfrm>
            <a:off x="3779912" y="221386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</a:t>
            </a:r>
            <a:r>
              <a:rPr lang="hu-HU" sz="900" b="1" dirty="0">
                <a:solidFill>
                  <a:srgbClr val="385A61"/>
                </a:solidFill>
              </a:rPr>
              <a:t>2-1998</a:t>
            </a:r>
          </a:p>
        </p:txBody>
      </p:sp>
      <p:sp>
        <p:nvSpPr>
          <p:cNvPr id="46" name="TextBox 47"/>
          <p:cNvSpPr txBox="1"/>
          <p:nvPr/>
        </p:nvSpPr>
        <p:spPr>
          <a:xfrm>
            <a:off x="3887924" y="3381476"/>
            <a:ext cx="7016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2007-</a:t>
            </a:r>
            <a:r>
              <a:rPr lang="en-US" sz="900" b="1" dirty="0">
                <a:solidFill>
                  <a:srgbClr val="385A61"/>
                </a:solidFill>
              </a:rPr>
              <a:t>201</a:t>
            </a:r>
            <a:r>
              <a:rPr lang="hu-HU" sz="900" b="1" dirty="0">
                <a:solidFill>
                  <a:srgbClr val="385A61"/>
                </a:solidFill>
              </a:rPr>
              <a:t>6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3850584" y="2646693"/>
            <a:ext cx="46805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</a:t>
            </a:r>
            <a:r>
              <a:rPr lang="hu-HU" sz="900" b="1" dirty="0">
                <a:solidFill>
                  <a:srgbClr val="385A61"/>
                </a:solidFill>
              </a:rPr>
              <a:t>7</a:t>
            </a:r>
            <a:r>
              <a:rPr lang="en-US" sz="900" b="1" dirty="0">
                <a:solidFill>
                  <a:srgbClr val="385A61"/>
                </a:solidFill>
              </a:rPr>
              <a:t>-</a:t>
            </a:r>
          </a:p>
        </p:txBody>
      </p:sp>
      <p:sp>
        <p:nvSpPr>
          <p:cNvPr id="48" name="Cím 1"/>
          <p:cNvSpPr txBox="1">
            <a:spLocks/>
          </p:cNvSpPr>
          <p:nvPr/>
        </p:nvSpPr>
        <p:spPr>
          <a:xfrm>
            <a:off x="107504" y="553"/>
            <a:ext cx="8928546" cy="9154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Bắc-Macedónia</a:t>
            </a:r>
          </a:p>
        </p:txBody>
      </p:sp>
      <p:sp>
        <p:nvSpPr>
          <p:cNvPr id="49" name="Oval 12"/>
          <p:cNvSpPr/>
          <p:nvPr/>
        </p:nvSpPr>
        <p:spPr>
          <a:xfrm>
            <a:off x="5796136" y="166872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806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566"/>
          </a:xfrm>
        </p:spPr>
        <p:txBody>
          <a:bodyPr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Moldova</a:t>
            </a:r>
          </a:p>
        </p:txBody>
      </p:sp>
      <p:graphicFrame>
        <p:nvGraphicFramePr>
          <p:cNvPr id="37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4455569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8" name="TextBox 47"/>
          <p:cNvSpPr txBox="1"/>
          <p:nvPr/>
        </p:nvSpPr>
        <p:spPr>
          <a:xfrm>
            <a:off x="3851920" y="2866065"/>
            <a:ext cx="681519" cy="230832"/>
          </a:xfrm>
          <a:prstGeom prst="rect">
            <a:avLst/>
          </a:prstGeom>
          <a:solidFill>
            <a:srgbClr val="EFEAE4"/>
          </a:solidFill>
        </p:spPr>
        <p:txBody>
          <a:bodyPr wrap="square" rtlCol="0">
            <a:spAutoFit/>
          </a:bodyPr>
          <a:lstStyle/>
          <a:p>
            <a:pPr algn="r"/>
            <a:r>
              <a:rPr lang="hu-HU" sz="900" b="1" dirty="0">
                <a:solidFill>
                  <a:srgbClr val="385A61"/>
                </a:solidFill>
              </a:rPr>
              <a:t>2001-</a:t>
            </a:r>
            <a:r>
              <a:rPr lang="en-US" sz="900" b="1" dirty="0">
                <a:solidFill>
                  <a:srgbClr val="385A61"/>
                </a:solidFill>
              </a:rPr>
              <a:t>200</a:t>
            </a:r>
            <a:r>
              <a:rPr lang="hu-HU" sz="900" b="1" dirty="0">
                <a:solidFill>
                  <a:srgbClr val="385A61"/>
                </a:solidFill>
              </a:rPr>
              <a:t>9</a:t>
            </a:r>
          </a:p>
        </p:txBody>
      </p:sp>
      <p:sp>
        <p:nvSpPr>
          <p:cNvPr id="41" name="Oval 12"/>
          <p:cNvSpPr/>
          <p:nvPr/>
        </p:nvSpPr>
        <p:spPr>
          <a:xfrm>
            <a:off x="5796136" y="16356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12"/>
          <p:cNvSpPr/>
          <p:nvPr/>
        </p:nvSpPr>
        <p:spPr>
          <a:xfrm>
            <a:off x="5220072" y="177966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12"/>
          <p:cNvSpPr/>
          <p:nvPr/>
        </p:nvSpPr>
        <p:spPr>
          <a:xfrm>
            <a:off x="3347864" y="249974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12"/>
          <p:cNvSpPr/>
          <p:nvPr/>
        </p:nvSpPr>
        <p:spPr>
          <a:xfrm>
            <a:off x="3491880" y="264375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12"/>
          <p:cNvSpPr/>
          <p:nvPr/>
        </p:nvSpPr>
        <p:spPr>
          <a:xfrm>
            <a:off x="3923928" y="271576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12"/>
          <p:cNvSpPr/>
          <p:nvPr/>
        </p:nvSpPr>
        <p:spPr>
          <a:xfrm>
            <a:off x="3995936" y="235572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Arrow Connector 21"/>
          <p:cNvCxnSpPr>
            <a:stCxn id="41" idx="2"/>
            <a:endCxn id="42" idx="6"/>
          </p:cNvCxnSpPr>
          <p:nvPr/>
        </p:nvCxnSpPr>
        <p:spPr>
          <a:xfrm flipH="1">
            <a:off x="5364088" y="1707654"/>
            <a:ext cx="432048" cy="14401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21"/>
          <p:cNvCxnSpPr>
            <a:stCxn id="42" idx="3"/>
            <a:endCxn id="43" idx="7"/>
          </p:cNvCxnSpPr>
          <p:nvPr/>
        </p:nvCxnSpPr>
        <p:spPr>
          <a:xfrm flipH="1">
            <a:off x="3470789" y="1902587"/>
            <a:ext cx="1770374" cy="61824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21"/>
          <p:cNvCxnSpPr>
            <a:stCxn id="43" idx="6"/>
            <a:endCxn id="45" idx="1"/>
          </p:cNvCxnSpPr>
          <p:nvPr/>
        </p:nvCxnSpPr>
        <p:spPr>
          <a:xfrm>
            <a:off x="3491880" y="2571750"/>
            <a:ext cx="453139" cy="165107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21"/>
          <p:cNvCxnSpPr>
            <a:stCxn id="45" idx="0"/>
            <a:endCxn id="46" idx="2"/>
          </p:cNvCxnSpPr>
          <p:nvPr/>
        </p:nvCxnSpPr>
        <p:spPr>
          <a:xfrm flipV="1">
            <a:off x="3995936" y="2427734"/>
            <a:ext cx="0" cy="288032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47"/>
          <p:cNvSpPr txBox="1"/>
          <p:nvPr/>
        </p:nvSpPr>
        <p:spPr>
          <a:xfrm>
            <a:off x="5580112" y="1692846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52" name="TextBox 47"/>
          <p:cNvSpPr txBox="1"/>
          <p:nvPr/>
        </p:nvSpPr>
        <p:spPr>
          <a:xfrm>
            <a:off x="4644008" y="1692846"/>
            <a:ext cx="69898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53" name="TextBox 47"/>
          <p:cNvSpPr txBox="1"/>
          <p:nvPr/>
        </p:nvSpPr>
        <p:spPr>
          <a:xfrm>
            <a:off x="2771800" y="2340918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92</a:t>
            </a:r>
            <a:r>
              <a:rPr lang="hu-HU" sz="900" b="1" dirty="0">
                <a:solidFill>
                  <a:srgbClr val="385A61"/>
                </a:solidFill>
              </a:rPr>
              <a:t>-2000</a:t>
            </a:r>
            <a:endParaRPr lang="en-US" sz="900" b="1" dirty="0">
              <a:solidFill>
                <a:srgbClr val="385A61"/>
              </a:solidFill>
            </a:endParaRPr>
          </a:p>
        </p:txBody>
      </p:sp>
      <p:sp>
        <p:nvSpPr>
          <p:cNvPr id="54" name="TextBox 47"/>
          <p:cNvSpPr txBox="1"/>
          <p:nvPr/>
        </p:nvSpPr>
        <p:spPr>
          <a:xfrm>
            <a:off x="3030006" y="2698515"/>
            <a:ext cx="6778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385A61"/>
                </a:solidFill>
              </a:rPr>
              <a:t>20</a:t>
            </a:r>
            <a:r>
              <a:rPr lang="hu-HU" sz="900" b="1" dirty="0">
                <a:solidFill>
                  <a:srgbClr val="385A61"/>
                </a:solidFill>
              </a:rPr>
              <a:t>20-</a:t>
            </a:r>
          </a:p>
        </p:txBody>
      </p:sp>
      <p:sp>
        <p:nvSpPr>
          <p:cNvPr id="55" name="TextBox 47"/>
          <p:cNvSpPr txBox="1"/>
          <p:nvPr/>
        </p:nvSpPr>
        <p:spPr>
          <a:xfrm>
            <a:off x="4103948" y="3608462"/>
            <a:ext cx="7005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2016-</a:t>
            </a:r>
            <a:r>
              <a:rPr lang="ru-RU" sz="900" b="1" dirty="0">
                <a:solidFill>
                  <a:srgbClr val="385A61"/>
                </a:solidFill>
              </a:rPr>
              <a:t>2019</a:t>
            </a:r>
            <a:endParaRPr lang="en-US" sz="900" b="1" dirty="0">
              <a:solidFill>
                <a:srgbClr val="385A61"/>
              </a:solidFill>
            </a:endParaRPr>
          </a:p>
        </p:txBody>
      </p:sp>
      <p:sp>
        <p:nvSpPr>
          <p:cNvPr id="56" name="Oval 12"/>
          <p:cNvSpPr/>
          <p:nvPr/>
        </p:nvSpPr>
        <p:spPr>
          <a:xfrm>
            <a:off x="4067944" y="357986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21"/>
          <p:cNvCxnSpPr>
            <a:stCxn id="46" idx="4"/>
            <a:endCxn id="56" idx="0"/>
          </p:cNvCxnSpPr>
          <p:nvPr/>
        </p:nvCxnSpPr>
        <p:spPr>
          <a:xfrm>
            <a:off x="4067944" y="2499742"/>
            <a:ext cx="72008" cy="1080120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47"/>
          <p:cNvSpPr txBox="1"/>
          <p:nvPr/>
        </p:nvSpPr>
        <p:spPr>
          <a:xfrm>
            <a:off x="4067944" y="2289223"/>
            <a:ext cx="67789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2010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2015</a:t>
            </a:r>
            <a:endParaRPr lang="hu-HU" sz="900" b="1" dirty="0">
              <a:solidFill>
                <a:srgbClr val="385A61"/>
              </a:solidFill>
            </a:endParaRPr>
          </a:p>
        </p:txBody>
      </p:sp>
      <p:cxnSp>
        <p:nvCxnSpPr>
          <p:cNvPr id="59" name="Straight Arrow Connector 21"/>
          <p:cNvCxnSpPr>
            <a:stCxn id="56" idx="1"/>
            <a:endCxn id="44" idx="5"/>
          </p:cNvCxnSpPr>
          <p:nvPr/>
        </p:nvCxnSpPr>
        <p:spPr>
          <a:xfrm flipH="1" flipV="1">
            <a:off x="3614805" y="2766683"/>
            <a:ext cx="474230" cy="834270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1272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0703420"/>
              </p:ext>
            </p:extLst>
          </p:nvPr>
        </p:nvGraphicFramePr>
        <p:xfrm>
          <a:off x="0" y="699542"/>
          <a:ext cx="9144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546" cy="915988"/>
          </a:xfrm>
        </p:spPr>
        <p:txBody>
          <a:bodyPr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Grúzia</a:t>
            </a:r>
          </a:p>
        </p:txBody>
      </p:sp>
      <p:sp>
        <p:nvSpPr>
          <p:cNvPr id="27" name="Oval 12"/>
          <p:cNvSpPr/>
          <p:nvPr/>
        </p:nvSpPr>
        <p:spPr>
          <a:xfrm>
            <a:off x="5868144" y="163564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12"/>
          <p:cNvSpPr/>
          <p:nvPr/>
        </p:nvSpPr>
        <p:spPr>
          <a:xfrm>
            <a:off x="5148064" y="192367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12"/>
          <p:cNvSpPr/>
          <p:nvPr/>
        </p:nvSpPr>
        <p:spPr>
          <a:xfrm>
            <a:off x="3851920" y="2715766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12"/>
          <p:cNvSpPr/>
          <p:nvPr/>
        </p:nvSpPr>
        <p:spPr>
          <a:xfrm>
            <a:off x="3923928" y="3219822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21"/>
          <p:cNvCxnSpPr>
            <a:stCxn id="27" idx="2"/>
            <a:endCxn id="33" idx="6"/>
          </p:cNvCxnSpPr>
          <p:nvPr/>
        </p:nvCxnSpPr>
        <p:spPr>
          <a:xfrm flipH="1">
            <a:off x="5292080" y="1707654"/>
            <a:ext cx="576064" cy="288032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21"/>
          <p:cNvCxnSpPr>
            <a:stCxn id="49" idx="5"/>
            <a:endCxn id="36" idx="1"/>
          </p:cNvCxnSpPr>
          <p:nvPr/>
        </p:nvCxnSpPr>
        <p:spPr>
          <a:xfrm>
            <a:off x="3758821" y="2766683"/>
            <a:ext cx="186198" cy="474230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7"/>
          <p:cNvSpPr txBox="1"/>
          <p:nvPr/>
        </p:nvSpPr>
        <p:spPr>
          <a:xfrm>
            <a:off x="5220072" y="1548830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64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0" name="TextBox 47"/>
          <p:cNvSpPr txBox="1"/>
          <p:nvPr/>
        </p:nvSpPr>
        <p:spPr>
          <a:xfrm>
            <a:off x="4535996" y="1764854"/>
            <a:ext cx="6840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85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91</a:t>
            </a:r>
          </a:p>
        </p:txBody>
      </p:sp>
      <p:sp>
        <p:nvSpPr>
          <p:cNvPr id="41" name="TextBox 47"/>
          <p:cNvSpPr txBox="1"/>
          <p:nvPr/>
        </p:nvSpPr>
        <p:spPr>
          <a:xfrm>
            <a:off x="3030345" y="2510757"/>
            <a:ext cx="697281" cy="230832"/>
          </a:xfrm>
          <a:prstGeom prst="rect">
            <a:avLst/>
          </a:prstGeom>
          <a:solidFill>
            <a:srgbClr val="EFEAE4"/>
          </a:solidFill>
        </p:spPr>
        <p:txBody>
          <a:bodyPr wrap="square" rtlCol="0">
            <a:spAutoFit/>
          </a:bodyPr>
          <a:lstStyle/>
          <a:p>
            <a:pPr algn="r"/>
            <a:r>
              <a:rPr lang="hu-HU" sz="900" b="1" dirty="0">
                <a:solidFill>
                  <a:srgbClr val="385A61"/>
                </a:solidFill>
              </a:rPr>
              <a:t>19</a:t>
            </a:r>
            <a:r>
              <a:rPr lang="en-US" sz="900" b="1" dirty="0">
                <a:solidFill>
                  <a:srgbClr val="385A61"/>
                </a:solidFill>
              </a:rPr>
              <a:t>92</a:t>
            </a:r>
            <a:r>
              <a:rPr lang="hu-HU" sz="900" b="1" dirty="0">
                <a:solidFill>
                  <a:srgbClr val="385A61"/>
                </a:solidFill>
              </a:rPr>
              <a:t>-19</a:t>
            </a:r>
            <a:r>
              <a:rPr lang="en-US" sz="900" b="1" dirty="0">
                <a:solidFill>
                  <a:srgbClr val="385A61"/>
                </a:solidFill>
              </a:rPr>
              <a:t>95</a:t>
            </a:r>
          </a:p>
        </p:txBody>
      </p:sp>
      <p:sp>
        <p:nvSpPr>
          <p:cNvPr id="42" name="TextBox 47"/>
          <p:cNvSpPr txBox="1"/>
          <p:nvPr/>
        </p:nvSpPr>
        <p:spPr>
          <a:xfrm>
            <a:off x="3758821" y="2012711"/>
            <a:ext cx="720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385A61"/>
                </a:solidFill>
              </a:rPr>
              <a:t>2004-2012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4" name="TextBox 47"/>
          <p:cNvSpPr txBox="1"/>
          <p:nvPr/>
        </p:nvSpPr>
        <p:spPr>
          <a:xfrm>
            <a:off x="3869033" y="3291830"/>
            <a:ext cx="7029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solidFill>
                  <a:srgbClr val="385A61"/>
                </a:solidFill>
              </a:rPr>
              <a:t>1995</a:t>
            </a:r>
            <a:r>
              <a:rPr lang="hu-HU" sz="900" b="1" dirty="0">
                <a:solidFill>
                  <a:srgbClr val="385A61"/>
                </a:solidFill>
              </a:rPr>
              <a:t>-</a:t>
            </a:r>
            <a:r>
              <a:rPr lang="en-US" sz="900" b="1" dirty="0">
                <a:solidFill>
                  <a:srgbClr val="385A61"/>
                </a:solidFill>
              </a:rPr>
              <a:t>2003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5" name="Oval 12"/>
          <p:cNvSpPr/>
          <p:nvPr/>
        </p:nvSpPr>
        <p:spPr>
          <a:xfrm>
            <a:off x="4067944" y="2211710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21"/>
          <p:cNvCxnSpPr>
            <a:stCxn id="36" idx="0"/>
            <a:endCxn id="45" idx="4"/>
          </p:cNvCxnSpPr>
          <p:nvPr/>
        </p:nvCxnSpPr>
        <p:spPr>
          <a:xfrm flipV="1">
            <a:off x="3995936" y="2355726"/>
            <a:ext cx="144016" cy="86409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21"/>
          <p:cNvCxnSpPr>
            <a:stCxn id="45" idx="3"/>
            <a:endCxn id="34" idx="0"/>
          </p:cNvCxnSpPr>
          <p:nvPr/>
        </p:nvCxnSpPr>
        <p:spPr>
          <a:xfrm flipH="1">
            <a:off x="3923928" y="2334635"/>
            <a:ext cx="165107" cy="381131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902837" y="2711227"/>
            <a:ext cx="4491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solidFill>
                  <a:srgbClr val="385A61"/>
                </a:solidFill>
              </a:rPr>
              <a:t>2013-</a:t>
            </a:r>
            <a:endParaRPr lang="hu-HU" sz="900" b="1" dirty="0">
              <a:solidFill>
                <a:srgbClr val="385A61"/>
              </a:solidFill>
            </a:endParaRPr>
          </a:p>
        </p:txBody>
      </p:sp>
      <p:sp>
        <p:nvSpPr>
          <p:cNvPr id="49" name="Oval 12"/>
          <p:cNvSpPr/>
          <p:nvPr/>
        </p:nvSpPr>
        <p:spPr>
          <a:xfrm>
            <a:off x="3635896" y="2643758"/>
            <a:ext cx="144016" cy="144016"/>
          </a:xfrm>
          <a:prstGeom prst="ellipse">
            <a:avLst/>
          </a:prstGeom>
          <a:solidFill>
            <a:srgbClr val="CD5F50"/>
          </a:solidFill>
          <a:ln>
            <a:solidFill>
              <a:srgbClr val="EFEA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Arrow Connector 21"/>
          <p:cNvCxnSpPr>
            <a:stCxn id="33" idx="3"/>
            <a:endCxn id="49" idx="7"/>
          </p:cNvCxnSpPr>
          <p:nvPr/>
        </p:nvCxnSpPr>
        <p:spPr>
          <a:xfrm flipH="1">
            <a:off x="3758821" y="2046603"/>
            <a:ext cx="1410334" cy="618246"/>
          </a:xfrm>
          <a:prstGeom prst="straightConnector1">
            <a:avLst/>
          </a:prstGeom>
          <a:ln w="19050">
            <a:solidFill>
              <a:srgbClr val="385A6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4278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rgbClr val="8D503B"/>
                </a:solidFill>
              </a:rPr>
              <a:t>Kiểu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chế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độ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lai</a:t>
            </a:r>
            <a:r>
              <a:rPr lang="hu-HU" b="1" dirty="0">
                <a:solidFill>
                  <a:srgbClr val="8D503B"/>
                </a:solidFill>
              </a:rPr>
              <a:t> (</a:t>
            </a:r>
            <a:r>
              <a:rPr lang="en-US" b="1" dirty="0" err="1">
                <a:solidFill>
                  <a:srgbClr val="8D503B"/>
                </a:solidFill>
              </a:rPr>
              <a:t>chế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độ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chính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trị</a:t>
            </a:r>
            <a:r>
              <a:rPr lang="hu-HU" b="1" dirty="0">
                <a:solidFill>
                  <a:srgbClr val="8D503B"/>
                </a:solidFill>
              </a:rPr>
              <a:t>)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024968"/>
              </p:ext>
            </p:extLst>
          </p:nvPr>
        </p:nvGraphicFramePr>
        <p:xfrm>
          <a:off x="4610822" y="1188462"/>
          <a:ext cx="4533177" cy="3341251"/>
        </p:xfrm>
        <a:graphic>
          <a:graphicData uri="http://schemas.openxmlformats.org/drawingml/2006/table">
            <a:tbl>
              <a:tblPr/>
              <a:tblGrid>
                <a:gridCol w="961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2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0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1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754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1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marL="110821" marR="110821" marT="55411" marB="55411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Bầu</a:t>
                      </a:r>
                      <a:r>
                        <a:rPr lang="en-US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cử</a:t>
                      </a:r>
                      <a:r>
                        <a:rPr lang="en-US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đa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endParaRPr lang="hu-HU" sz="1100" b="1" kern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Đối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thắng</a:t>
                      </a:r>
                      <a:endParaRPr lang="hu-HU" sz="1100" b="1" kern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Bầu</a:t>
                      </a:r>
                      <a:r>
                        <a:rPr lang="en-US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cử</a:t>
                      </a:r>
                      <a:r>
                        <a:rPr lang="en-US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t</a:t>
                      </a:r>
                      <a:r>
                        <a:rPr lang="hu-HU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ự do </a:t>
                      </a:r>
                      <a:r>
                        <a:rPr lang="en-US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và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bằng</a:t>
                      </a:r>
                      <a:endParaRPr lang="hu-HU" sz="1100" b="1" kern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 hạn chế</a:t>
                      </a:r>
                      <a:r>
                        <a:rPr lang="en-US" sz="1100" b="1" kern="120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hiến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định</a:t>
                      </a:r>
                      <a:r>
                        <a:rPr lang="en-US" sz="1100" b="1" kern="1200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1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mạnh</a:t>
                      </a:r>
                      <a:endParaRPr lang="hu-HU" sz="1100" b="1" kern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1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</a:t>
                      </a:r>
                      <a:r>
                        <a:rPr lang="en-US" sz="1200" b="1" i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chủ</a:t>
                      </a:r>
                      <a:r>
                        <a:rPr lang="en-US" sz="1200" b="1" i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tự</a:t>
                      </a:r>
                      <a:r>
                        <a:rPr lang="en-US" sz="1200" b="1" i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do</a:t>
                      </a:r>
                      <a:endParaRPr lang="hu-HU" sz="1200" b="1" i="1" kern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1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Dân</a:t>
                      </a:r>
                      <a:r>
                        <a:rPr lang="en-US" sz="1200" b="1" i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chủ</a:t>
                      </a:r>
                      <a:r>
                        <a:rPr lang="en-US" sz="1200" b="1" i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lệ</a:t>
                      </a:r>
                      <a:r>
                        <a:rPr lang="en-US" sz="1200" b="1" i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thuộc</a:t>
                      </a:r>
                      <a:endParaRPr lang="hu-HU" sz="1200" b="1" i="1" kern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1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Độc</a:t>
                      </a:r>
                      <a:r>
                        <a:rPr lang="en-US" sz="1200" b="1" i="1" kern="1200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đoán</a:t>
                      </a:r>
                      <a:r>
                        <a:rPr lang="en-US" sz="1200" b="1" i="1" kern="1200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cạnh</a:t>
                      </a:r>
                      <a:r>
                        <a:rPr lang="en-US" sz="1200" b="1" i="1" kern="1200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tranh</a:t>
                      </a:r>
                      <a:endParaRPr lang="hu-HU" sz="1200" b="1" i="1" kern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1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kern="120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Độc</a:t>
                      </a:r>
                      <a:r>
                        <a:rPr lang="en-US" sz="1200" b="1" i="1" kern="1200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đoán</a:t>
                      </a:r>
                      <a:r>
                        <a:rPr lang="en-US" sz="1200" b="1" i="1" kern="1200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bá</a:t>
                      </a:r>
                      <a:r>
                        <a:rPr lang="en-US" sz="1200" b="1" i="1" kern="1200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kern="1200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endParaRPr lang="hu-HU" sz="1200" b="1" i="1" kern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31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i="1" kern="120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Độc đoán đóng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110821" marR="110821" marT="55411" marB="55411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5" name="Tartalom helye 4"/>
          <p:cNvGraphicFramePr>
            <a:graphicFrameLocks noGrp="1"/>
          </p:cNvGraphicFramePr>
          <p:nvPr>
            <p:ph idx="1"/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87" name="Csoportba foglalás 3"/>
          <p:cNvGrpSpPr>
            <a:grpSpLocks/>
          </p:cNvGrpSpPr>
          <p:nvPr/>
        </p:nvGrpSpPr>
        <p:grpSpPr bwMode="auto">
          <a:xfrm>
            <a:off x="1115939" y="1761859"/>
            <a:ext cx="2459516" cy="1669130"/>
            <a:chOff x="17924" y="12911"/>
            <a:chExt cx="22843" cy="17126"/>
          </a:xfrm>
        </p:grpSpPr>
        <p:grpSp>
          <p:nvGrpSpPr>
            <p:cNvPr id="288" name="Csoportba foglalás 288"/>
            <p:cNvGrpSpPr>
              <a:grpSpLocks/>
            </p:cNvGrpSpPr>
            <p:nvPr/>
          </p:nvGrpSpPr>
          <p:grpSpPr bwMode="auto">
            <a:xfrm>
              <a:off x="17924" y="12911"/>
              <a:ext cx="17103" cy="17126"/>
              <a:chOff x="17924" y="12911"/>
              <a:chExt cx="17103" cy="17126"/>
            </a:xfrm>
          </p:grpSpPr>
          <p:grpSp>
            <p:nvGrpSpPr>
              <p:cNvPr id="290" name="Csoportba foglalás 290"/>
              <p:cNvGrpSpPr>
                <a:grpSpLocks/>
              </p:cNvGrpSpPr>
              <p:nvPr/>
            </p:nvGrpSpPr>
            <p:grpSpPr bwMode="auto">
              <a:xfrm>
                <a:off x="19654" y="14682"/>
                <a:ext cx="7700" cy="11792"/>
                <a:chOff x="19654" y="14682"/>
                <a:chExt cx="7700" cy="11792"/>
              </a:xfrm>
            </p:grpSpPr>
            <p:sp>
              <p:nvSpPr>
                <p:cNvPr id="292" name="Szabadkézi sokszög 292"/>
                <p:cNvSpPr>
                  <a:spLocks/>
                </p:cNvSpPr>
                <p:nvPr/>
              </p:nvSpPr>
              <p:spPr bwMode="auto">
                <a:xfrm>
                  <a:off x="19654" y="14682"/>
                  <a:ext cx="1266" cy="4864"/>
                </a:xfrm>
                <a:custGeom>
                  <a:avLst/>
                  <a:gdLst>
                    <a:gd name="T0" fmla="*/ 0 w 662940"/>
                    <a:gd name="T1" fmla="*/ 486351 h 1028700"/>
                    <a:gd name="T2" fmla="*/ 85134 w 662940"/>
                    <a:gd name="T3" fmla="*/ 243176 h 1028700"/>
                    <a:gd name="T4" fmla="*/ 126610 w 662940"/>
                    <a:gd name="T5" fmla="*/ 0 h 10287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62940" h="1028700">
                      <a:moveTo>
                        <a:pt x="0" y="1028700"/>
                      </a:moveTo>
                      <a:cubicBezTo>
                        <a:pt x="167640" y="857250"/>
                        <a:pt x="335280" y="685800"/>
                        <a:pt x="445770" y="514350"/>
                      </a:cubicBezTo>
                      <a:cubicBezTo>
                        <a:pt x="556260" y="342900"/>
                        <a:pt x="643890" y="93345"/>
                        <a:pt x="662940" y="0"/>
                      </a:cubicBezTo>
                    </a:path>
                  </a:pathLst>
                </a:custGeom>
                <a:noFill/>
                <a:ln w="25400">
                  <a:solidFill>
                    <a:srgbClr val="1F497D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/>
                </a:p>
              </p:txBody>
            </p:sp>
            <p:sp>
              <p:nvSpPr>
                <p:cNvPr id="293" name="Szövegdoboz 47"/>
                <p:cNvSpPr txBox="1">
                  <a:spLocks noChangeArrowheads="1"/>
                </p:cNvSpPr>
                <p:nvPr/>
              </p:nvSpPr>
              <p:spPr bwMode="auto">
                <a:xfrm rot="17055538">
                  <a:off x="20391" y="19512"/>
                  <a:ext cx="10781" cy="3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80000"/>
                    </a:lnSpc>
                    <a:spcBef>
                      <a:spcPts val="500"/>
                    </a:spcBef>
                    <a:spcAft>
                      <a:spcPts val="5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hu-HU" sz="1000" b="1" i="0" u="none" strike="noStrike" cap="none" normalizeH="0" baseline="0" dirty="0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</a:rPr>
                    <a:t>Độc đoán </a:t>
                  </a:r>
                  <a:r>
                    <a:rPr kumimoji="0" lang="en-US" sz="1000" b="1" i="0" u="none" strike="noStrike" cap="none" normalizeH="0" baseline="0" dirty="0" err="1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</a:rPr>
                    <a:t>cạnh</a:t>
                  </a:r>
                  <a:r>
                    <a:rPr kumimoji="0" lang="en-US" sz="1000" b="1" i="0" u="none" strike="noStrike" cap="none" normalizeH="0" dirty="0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</a:rPr>
                    <a:t> </a:t>
                  </a:r>
                  <a:r>
                    <a:rPr kumimoji="0" lang="en-US" sz="1000" b="1" i="0" u="none" strike="noStrike" cap="none" normalizeH="0" dirty="0" err="1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</a:rPr>
                    <a:t>tranh</a:t>
                  </a:r>
                  <a:endParaRPr kumimoji="0" lang="en-US" sz="1000" b="0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endParaRPr>
                </a:p>
              </p:txBody>
            </p:sp>
          </p:grpSp>
          <p:sp>
            <p:nvSpPr>
              <p:cNvPr id="295" name="Szövegdoboz 23"/>
              <p:cNvSpPr txBox="1">
                <a:spLocks noChangeArrowheads="1"/>
              </p:cNvSpPr>
              <p:nvPr/>
            </p:nvSpPr>
            <p:spPr bwMode="auto">
              <a:xfrm rot="17501696">
                <a:off x="15899" y="14936"/>
                <a:ext cx="6051" cy="20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8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DCtd</a:t>
                </a: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  <p:sp>
            <p:nvSpPr>
              <p:cNvPr id="296" name="Szabadkézi sokszög 296"/>
              <p:cNvSpPr>
                <a:spLocks/>
              </p:cNvSpPr>
              <p:nvPr/>
            </p:nvSpPr>
            <p:spPr bwMode="auto">
              <a:xfrm>
                <a:off x="23354" y="14910"/>
                <a:ext cx="1409" cy="9941"/>
              </a:xfrm>
              <a:custGeom>
                <a:avLst/>
                <a:gdLst>
                  <a:gd name="T0" fmla="*/ 0 w 662940"/>
                  <a:gd name="T1" fmla="*/ 994045 h 1028700"/>
                  <a:gd name="T2" fmla="*/ 94755 w 662940"/>
                  <a:gd name="T3" fmla="*/ 497023 h 1028700"/>
                  <a:gd name="T4" fmla="*/ 140918 w 662940"/>
                  <a:gd name="T5" fmla="*/ 0 h 10287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62940" h="1028700">
                    <a:moveTo>
                      <a:pt x="0" y="1028700"/>
                    </a:moveTo>
                    <a:cubicBezTo>
                      <a:pt x="167640" y="857250"/>
                      <a:pt x="335280" y="685800"/>
                      <a:pt x="445770" y="514350"/>
                    </a:cubicBezTo>
                    <a:cubicBezTo>
                      <a:pt x="556260" y="342900"/>
                      <a:pt x="643890" y="93345"/>
                      <a:pt x="662940" y="0"/>
                    </a:cubicBezTo>
                  </a:path>
                </a:pathLst>
              </a:custGeom>
              <a:noFill/>
              <a:ln w="25400">
                <a:solidFill>
                  <a:srgbClr val="1F497D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7" name="Szabadkézi sokszög 297"/>
              <p:cNvSpPr>
                <a:spLocks/>
              </p:cNvSpPr>
              <p:nvPr/>
            </p:nvSpPr>
            <p:spPr bwMode="auto">
              <a:xfrm flipV="1">
                <a:off x="33408" y="14682"/>
                <a:ext cx="1619" cy="9790"/>
              </a:xfrm>
              <a:custGeom>
                <a:avLst/>
                <a:gdLst>
                  <a:gd name="T0" fmla="*/ 161928 w 996860"/>
                  <a:gd name="T1" fmla="*/ 0 h 1531345"/>
                  <a:gd name="T2" fmla="*/ 59923 w 996860"/>
                  <a:gd name="T3" fmla="*/ 485974 h 1531345"/>
                  <a:gd name="T4" fmla="*/ 2657 w 996860"/>
                  <a:gd name="T5" fmla="*/ 978992 h 15313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6860" h="1531345">
                    <a:moveTo>
                      <a:pt x="996860" y="0"/>
                    </a:moveTo>
                    <a:cubicBezTo>
                      <a:pt x="764587" y="252470"/>
                      <a:pt x="532315" y="504940"/>
                      <a:pt x="368898" y="760164"/>
                    </a:cubicBezTo>
                    <a:cubicBezTo>
                      <a:pt x="205481" y="1015388"/>
                      <a:pt x="-69941" y="1474424"/>
                      <a:pt x="16358" y="1531345"/>
                    </a:cubicBezTo>
                  </a:path>
                </a:pathLst>
              </a:custGeom>
              <a:noFill/>
              <a:ln w="25400">
                <a:solidFill>
                  <a:srgbClr val="1F497D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8" name="Szövegdoboz 36"/>
              <p:cNvSpPr txBox="1">
                <a:spLocks noChangeArrowheads="1"/>
              </p:cNvSpPr>
              <p:nvPr/>
            </p:nvSpPr>
            <p:spPr bwMode="auto">
              <a:xfrm rot="17266136">
                <a:off x="18487" y="16328"/>
                <a:ext cx="8358" cy="3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000" b="1" dirty="0" err="1">
                    <a:solidFill>
                      <a:srgbClr val="4D7C84"/>
                    </a:solidFill>
                    <a:ea typeface="Calibri"/>
                    <a:cs typeface="Times New Roman"/>
                  </a:rPr>
                  <a:t>Dân</a:t>
                </a:r>
                <a:r>
                  <a:rPr lang="en-US" sz="1000" b="1" dirty="0">
                    <a:solidFill>
                      <a:srgbClr val="4D7C84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1000" b="1" dirty="0" err="1">
                    <a:solidFill>
                      <a:srgbClr val="4D7C84"/>
                    </a:solidFill>
                    <a:ea typeface="Calibri"/>
                    <a:cs typeface="Times New Roman"/>
                  </a:rPr>
                  <a:t>chủ</a:t>
                </a:r>
                <a:r>
                  <a:rPr lang="en-US" sz="1000" b="1" dirty="0">
                    <a:solidFill>
                      <a:srgbClr val="4D7C84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1000" b="1" dirty="0" err="1">
                    <a:solidFill>
                      <a:srgbClr val="4D7C84"/>
                    </a:solidFill>
                    <a:ea typeface="Calibri"/>
                    <a:cs typeface="Times New Roman"/>
                  </a:rPr>
                  <a:t>lệ</a:t>
                </a:r>
                <a:r>
                  <a:rPr lang="en-US" sz="1000" b="1" dirty="0">
                    <a:solidFill>
                      <a:srgbClr val="4D7C84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1000" b="1" dirty="0" err="1">
                    <a:solidFill>
                      <a:srgbClr val="4D7C84"/>
                    </a:solidFill>
                    <a:ea typeface="Calibri"/>
                    <a:cs typeface="Times New Roman"/>
                  </a:rPr>
                  <a:t>thuộc</a:t>
                </a:r>
                <a:endParaRPr lang="hu-HU" sz="1000" b="1" dirty="0">
                  <a:solidFill>
                    <a:srgbClr val="4D7C84"/>
                  </a:solidFill>
                  <a:ea typeface="Calibri"/>
                  <a:cs typeface="Times New Roman"/>
                </a:endParaRPr>
              </a:p>
            </p:txBody>
          </p:sp>
          <p:sp>
            <p:nvSpPr>
              <p:cNvPr id="299" name="Szabadkézi sokszög 299"/>
              <p:cNvSpPr>
                <a:spLocks/>
              </p:cNvSpPr>
              <p:nvPr/>
            </p:nvSpPr>
            <p:spPr bwMode="auto">
              <a:xfrm>
                <a:off x="26637" y="14910"/>
                <a:ext cx="1903" cy="15127"/>
              </a:xfrm>
              <a:custGeom>
                <a:avLst/>
                <a:gdLst>
                  <a:gd name="T0" fmla="*/ 0 w 662940"/>
                  <a:gd name="T1" fmla="*/ 1512707 h 1028700"/>
                  <a:gd name="T2" fmla="*/ 127997 w 662940"/>
                  <a:gd name="T3" fmla="*/ 756354 h 1028700"/>
                  <a:gd name="T4" fmla="*/ 190354 w 662940"/>
                  <a:gd name="T5" fmla="*/ 0 h 10287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62940" h="1028700">
                    <a:moveTo>
                      <a:pt x="0" y="1028700"/>
                    </a:moveTo>
                    <a:cubicBezTo>
                      <a:pt x="167640" y="857250"/>
                      <a:pt x="335280" y="685800"/>
                      <a:pt x="445770" y="514350"/>
                    </a:cubicBezTo>
                    <a:cubicBezTo>
                      <a:pt x="556260" y="342900"/>
                      <a:pt x="643890" y="93345"/>
                      <a:pt x="662940" y="0"/>
                    </a:cubicBezTo>
                  </a:path>
                </a:pathLst>
              </a:custGeom>
              <a:noFill/>
              <a:ln w="25400">
                <a:solidFill>
                  <a:srgbClr val="1F497D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sp>
          <p:nvSpPr>
            <p:cNvPr id="300" name="Szövegdoboz 50"/>
            <p:cNvSpPr txBox="1">
              <a:spLocks noChangeArrowheads="1"/>
            </p:cNvSpPr>
            <p:nvPr/>
          </p:nvSpPr>
          <p:spPr bwMode="auto">
            <a:xfrm rot="16655054">
              <a:off x="22989" y="21695"/>
              <a:ext cx="13868" cy="2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8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10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Độc đoán bá quyền</a:t>
              </a: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301" name="Szövegdoboz 51"/>
            <p:cNvSpPr txBox="1">
              <a:spLocks noChangeArrowheads="1"/>
            </p:cNvSpPr>
            <p:nvPr/>
          </p:nvSpPr>
          <p:spPr bwMode="auto">
            <a:xfrm>
              <a:off x="33602" y="15588"/>
              <a:ext cx="7165" cy="3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10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Độc đoán đóng</a:t>
              </a:r>
              <a:endParaRPr kumimoji="0" lang="en-US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90483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-164554"/>
            <a:ext cx="8928100" cy="9159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đặc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điểm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đặc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thù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và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đặc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thù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quốc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gia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180404" y="627534"/>
            <a:ext cx="8928100" cy="43719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lvl="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>
                <a:solidFill>
                  <a:srgbClr val="50412B"/>
                </a:solidFill>
              </a:rPr>
              <a:t>Các đặc điểm đặc thù chế độ: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liên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quan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đến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quyền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lực</a:t>
            </a:r>
            <a:r>
              <a:rPr lang="hu-HU" sz="2000" b="1" dirty="0">
                <a:solidFill>
                  <a:srgbClr val="CD5F50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và </a:t>
            </a:r>
            <a:r>
              <a:rPr lang="hu-HU" sz="2000" b="1" dirty="0">
                <a:solidFill>
                  <a:srgbClr val="CD5F50"/>
                </a:solidFill>
              </a:rPr>
              <a:t>sự tự trị</a:t>
            </a:r>
            <a:r>
              <a:rPr lang="hu-HU" sz="2000" b="1" dirty="0">
                <a:solidFill>
                  <a:srgbClr val="50412B"/>
                </a:solidFill>
              </a:rPr>
              <a:t>: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Diễn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viên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nào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có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và </a:t>
            </a:r>
            <a:r>
              <a:rPr lang="en-US" sz="1800" b="1" dirty="0" err="1">
                <a:solidFill>
                  <a:srgbClr val="50412B"/>
                </a:solidFill>
              </a:rPr>
              <a:t>không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có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trị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trong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lĩnh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hoạt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động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và </a:t>
            </a:r>
            <a:r>
              <a:rPr lang="en-US" sz="1800" b="1" dirty="0" err="1">
                <a:solidFill>
                  <a:srgbClr val="50412B"/>
                </a:solidFill>
              </a:rPr>
              <a:t>xã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hội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nào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đó</a:t>
            </a:r>
            <a:r>
              <a:rPr lang="hu-HU" sz="1800" b="1" dirty="0">
                <a:solidFill>
                  <a:srgbClr val="50412B"/>
                </a:solidFill>
              </a:rPr>
              <a:t>;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Tính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chất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hành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quyền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và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trị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như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nào</a:t>
            </a:r>
            <a:r>
              <a:rPr lang="hu-HU" sz="1800" b="1" dirty="0">
                <a:solidFill>
                  <a:srgbClr val="50412B"/>
                </a:solidFill>
              </a:rPr>
              <a:t>;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chủ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sở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hữu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quyền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và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trị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sống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cạnh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nhau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nào</a:t>
            </a:r>
            <a:r>
              <a:rPr lang="hu-HU" sz="1800" b="1" dirty="0">
                <a:solidFill>
                  <a:srgbClr val="50412B"/>
                </a:solidFill>
              </a:rPr>
              <a:t>;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Chúng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duy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trì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cấu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trúc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sống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chung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như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nào</a:t>
            </a:r>
            <a:r>
              <a:rPr lang="hu-HU" sz="1800" b="1" dirty="0">
                <a:solidFill>
                  <a:srgbClr val="50412B"/>
                </a:solidFill>
              </a:rPr>
              <a:t>, </a:t>
            </a:r>
            <a:r>
              <a:rPr lang="en-US" sz="1800" b="1" dirty="0" err="1">
                <a:solidFill>
                  <a:srgbClr val="50412B"/>
                </a:solidFill>
              </a:rPr>
              <a:t>tức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là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chúng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đạt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ổn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định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độ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nào</a:t>
            </a:r>
            <a:r>
              <a:rPr lang="en-US" sz="1800" b="1" dirty="0">
                <a:solidFill>
                  <a:srgbClr val="50412B"/>
                </a:solidFill>
              </a:rPr>
              <a:t>.</a:t>
            </a:r>
            <a:endParaRPr lang="hu-HU" sz="600" b="1" dirty="0">
              <a:solidFill>
                <a:srgbClr val="50412B"/>
              </a:solidFill>
            </a:endParaRPr>
          </a:p>
          <a:p>
            <a:pPr marL="266700" lvl="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u="sng" dirty="0">
                <a:solidFill>
                  <a:srgbClr val="50412B"/>
                </a:solidFill>
              </a:rPr>
              <a:t>Các đặc điểm đặc thù quốc gia: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chúng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thể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liên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gắn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liền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với</a:t>
            </a:r>
            <a:r>
              <a:rPr lang="hu-HU" sz="2000" b="1" dirty="0">
                <a:solidFill>
                  <a:srgbClr val="CD5F50"/>
                </a:solidFill>
              </a:rPr>
              <a:t>: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CD5F50"/>
                </a:solidFill>
              </a:rPr>
              <a:t>văn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hóa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của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đất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nước</a:t>
            </a:r>
            <a:r>
              <a:rPr lang="hu-HU" sz="1800" b="1" dirty="0">
                <a:solidFill>
                  <a:srgbClr val="CD5F50"/>
                </a:solidFill>
              </a:rPr>
              <a:t>,</a:t>
            </a:r>
            <a:r>
              <a:rPr lang="hu-HU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kể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cả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đường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đứt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gãy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dân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tộc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và </a:t>
            </a:r>
            <a:r>
              <a:rPr lang="en-US" sz="1800" b="1" dirty="0" err="1">
                <a:solidFill>
                  <a:srgbClr val="50412B"/>
                </a:solidFill>
              </a:rPr>
              <a:t>sắc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tộc</a:t>
            </a:r>
            <a:r>
              <a:rPr lang="hu-HU" sz="1800" b="1" dirty="0">
                <a:solidFill>
                  <a:srgbClr val="50412B"/>
                </a:solidFill>
              </a:rPr>
              <a:t>;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CD5F50"/>
                </a:solidFill>
              </a:rPr>
              <a:t>lịch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sử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của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đất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nước</a:t>
            </a:r>
            <a:r>
              <a:rPr lang="hu-HU" sz="1800" b="1" dirty="0">
                <a:solidFill>
                  <a:srgbClr val="CD5F50"/>
                </a:solidFill>
              </a:rPr>
              <a:t>,</a:t>
            </a:r>
            <a:r>
              <a:rPr lang="hu-HU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mà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gắn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với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kích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thước</a:t>
            </a:r>
            <a:r>
              <a:rPr lang="en-US" sz="1800" b="1" dirty="0">
                <a:solidFill>
                  <a:srgbClr val="50412B"/>
                </a:solidFill>
              </a:rPr>
              <a:t> và  </a:t>
            </a:r>
            <a:r>
              <a:rPr lang="en-US" sz="1800" b="1" dirty="0" err="1">
                <a:solidFill>
                  <a:srgbClr val="50412B"/>
                </a:solidFill>
              </a:rPr>
              <a:t>tầng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lớp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lãnh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đạo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đảng</a:t>
            </a:r>
            <a:r>
              <a:rPr lang="en-US" sz="1800" b="1" dirty="0">
                <a:solidFill>
                  <a:srgbClr val="50412B"/>
                </a:solidFill>
              </a:rPr>
              <a:t>-n</a:t>
            </a:r>
            <a:r>
              <a:rPr lang="vi-VN" sz="1800" b="1" dirty="0">
                <a:solidFill>
                  <a:srgbClr val="50412B"/>
                </a:solidFill>
              </a:rPr>
              <a:t>hà nước</a:t>
            </a:r>
            <a:r>
              <a:rPr lang="en-US" sz="1800" b="1" dirty="0">
                <a:solidFill>
                  <a:srgbClr val="50412B"/>
                </a:solidFill>
              </a:rPr>
              <a:t> (</a:t>
            </a:r>
            <a:r>
              <a:rPr lang="hu-HU" sz="1800" b="1" dirty="0">
                <a:solidFill>
                  <a:srgbClr val="50412B"/>
                </a:solidFill>
              </a:rPr>
              <a:t>n</a:t>
            </a:r>
            <a:r>
              <a:rPr lang="en-US" sz="1800" b="1" dirty="0">
                <a:solidFill>
                  <a:srgbClr val="50412B"/>
                </a:solidFill>
              </a:rPr>
              <a:t>o</a:t>
            </a:r>
            <a:r>
              <a:rPr lang="hu-HU" sz="1800" b="1" dirty="0">
                <a:solidFill>
                  <a:srgbClr val="50412B"/>
                </a:solidFill>
              </a:rPr>
              <a:t>menclat</a:t>
            </a:r>
            <a:r>
              <a:rPr lang="en-US" sz="1800" b="1" dirty="0" err="1">
                <a:solidFill>
                  <a:srgbClr val="50412B"/>
                </a:solidFill>
              </a:rPr>
              <a:t>ure</a:t>
            </a:r>
            <a:r>
              <a:rPr lang="en-US" sz="1800" b="1" dirty="0">
                <a:solidFill>
                  <a:srgbClr val="50412B"/>
                </a:solidFill>
              </a:rPr>
              <a:t>)</a:t>
            </a:r>
            <a:r>
              <a:rPr lang="hu-HU" sz="1800" b="1" dirty="0">
                <a:solidFill>
                  <a:srgbClr val="50412B"/>
                </a:solidFill>
              </a:rPr>
              <a:t>, </a:t>
            </a:r>
            <a:r>
              <a:rPr lang="en-US" sz="1800" b="1" dirty="0" err="1">
                <a:solidFill>
                  <a:srgbClr val="50412B"/>
                </a:solidFill>
              </a:rPr>
              <a:t>cũng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như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sống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sót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của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mật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vụ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của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nước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đó</a:t>
            </a:r>
            <a:r>
              <a:rPr lang="hu-HU" sz="1800" b="1" dirty="0">
                <a:solidFill>
                  <a:srgbClr val="50412B"/>
                </a:solidFill>
              </a:rPr>
              <a:t>;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CD5F50"/>
                </a:solidFill>
              </a:rPr>
              <a:t>những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hoàn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cảnh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sản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xuất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của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đất</a:t>
            </a:r>
            <a:r>
              <a:rPr lang="en-US" sz="1800" b="1" dirty="0">
                <a:solidFill>
                  <a:srgbClr val="CD5F50"/>
                </a:solidFill>
              </a:rPr>
              <a:t> </a:t>
            </a:r>
            <a:r>
              <a:rPr lang="en-US" sz="1800" b="1" dirty="0" err="1">
                <a:solidFill>
                  <a:srgbClr val="CD5F50"/>
                </a:solidFill>
              </a:rPr>
              <a:t>nước</a:t>
            </a:r>
            <a:r>
              <a:rPr lang="hu-HU" sz="1800" b="1" dirty="0">
                <a:solidFill>
                  <a:srgbClr val="CD5F50"/>
                </a:solidFill>
              </a:rPr>
              <a:t>,</a:t>
            </a:r>
            <a:r>
              <a:rPr lang="hu-HU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như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nguồn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sản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xuất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và </a:t>
            </a:r>
            <a:r>
              <a:rPr lang="en-US" sz="1800" b="1" dirty="0" err="1">
                <a:solidFill>
                  <a:srgbClr val="50412B"/>
                </a:solidFill>
              </a:rPr>
              <a:t>tình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hình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địa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lý</a:t>
            </a:r>
            <a:r>
              <a:rPr lang="hu-HU" sz="1800" b="1" dirty="0">
                <a:solidFill>
                  <a:srgbClr val="50412B"/>
                </a:solidFill>
              </a:rPr>
              <a:t> (</a:t>
            </a:r>
            <a:r>
              <a:rPr lang="en-US" sz="1800" b="1" dirty="0" err="1">
                <a:solidFill>
                  <a:srgbClr val="50412B"/>
                </a:solidFill>
              </a:rPr>
              <a:t>cũng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như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tình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hình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địa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chính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trị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không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thể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tách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rời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khỏi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hoàn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cảnh</a:t>
            </a:r>
            <a:r>
              <a:rPr lang="en-US" sz="1800" b="1" dirty="0">
                <a:solidFill>
                  <a:srgbClr val="50412B"/>
                </a:solidFill>
              </a:rPr>
              <a:t> này</a:t>
            </a:r>
            <a:r>
              <a:rPr lang="hu-HU" sz="1800" b="1" dirty="0">
                <a:solidFill>
                  <a:srgbClr val="50412B"/>
                </a:solidFill>
              </a:rPr>
              <a:t>)</a:t>
            </a:r>
            <a:r>
              <a:rPr lang="en-GB" sz="1800" b="1" dirty="0">
                <a:solidFill>
                  <a:srgbClr val="50412B"/>
                </a:solidFill>
              </a:rPr>
              <a:t>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None/>
            </a:pP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Chúng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trên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mức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phân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tích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khác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,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nhưng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tác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động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lên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hoạt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động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chế</a:t>
            </a:r>
            <a:r>
              <a:rPr lang="en-US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độ</a:t>
            </a:r>
            <a:endParaRPr lang="hu-HU" sz="22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8472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91598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Tác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động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</a:t>
            </a:r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ác đặc điểm đặc thù quốc gia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lên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hệ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thống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hậu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cộng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sản</a:t>
            </a:r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(1)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251520" y="843558"/>
            <a:ext cx="8352928" cy="4227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6670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200" b="1" u="sng" dirty="0" err="1">
                <a:solidFill>
                  <a:srgbClr val="50412B"/>
                </a:solidFill>
              </a:rPr>
              <a:t>Các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đường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đứt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gãy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sắc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tộc</a:t>
            </a:r>
            <a:endParaRPr lang="hu-HU" sz="2200" b="1" u="sng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Cơ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sở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tổ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chức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của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mạng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bảo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trợ</a:t>
            </a:r>
            <a:r>
              <a:rPr lang="hu-HU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phe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cánh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(clan)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dựa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vào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sắc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tộc</a:t>
            </a:r>
            <a:endParaRPr lang="hu-HU" sz="1800" b="1" dirty="0">
              <a:solidFill>
                <a:srgbClr val="CD5F50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đường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nứt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gãy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khó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có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thể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đi</a:t>
            </a:r>
            <a:r>
              <a:rPr lang="en-US" sz="1800" b="1" dirty="0">
                <a:solidFill>
                  <a:srgbClr val="50412B"/>
                </a:solidFill>
              </a:rPr>
              <a:t> qua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mạng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tách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khỏi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nhau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(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chủ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nghĩa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đa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nguyên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hay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hỗn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loạn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)</a:t>
            </a:r>
            <a:endParaRPr lang="hu-HU" sz="1800" b="1" dirty="0">
              <a:solidFill>
                <a:srgbClr val="50412B"/>
              </a:solidFill>
            </a:endParaRPr>
          </a:p>
          <a:p>
            <a:pPr marL="26670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200" b="1" u="sng" dirty="0" err="1">
                <a:solidFill>
                  <a:srgbClr val="50412B"/>
                </a:solidFill>
              </a:rPr>
              <a:t>Sự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sống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sót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của</a:t>
            </a:r>
            <a:r>
              <a:rPr lang="en-US" sz="2200" b="1" u="sng" dirty="0">
                <a:solidFill>
                  <a:srgbClr val="50412B"/>
                </a:solidFill>
              </a:rPr>
              <a:t> n</a:t>
            </a:r>
            <a:r>
              <a:rPr lang="vi-VN" sz="2200" b="1" u="sng" dirty="0">
                <a:solidFill>
                  <a:srgbClr val="50412B"/>
                </a:solidFill>
              </a:rPr>
              <a:t>hà nước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ngầm</a:t>
            </a:r>
            <a:r>
              <a:rPr lang="en-US" sz="2200" b="1" u="sng" dirty="0">
                <a:solidFill>
                  <a:srgbClr val="50412B"/>
                </a:solidFill>
              </a:rPr>
              <a:t> (deep state)</a:t>
            </a:r>
            <a:r>
              <a:rPr lang="hu-HU" sz="2200" b="1" u="sng" dirty="0">
                <a:solidFill>
                  <a:srgbClr val="50412B"/>
                </a:solidFill>
              </a:rPr>
              <a:t> và </a:t>
            </a:r>
            <a:r>
              <a:rPr lang="en-US" sz="2200" b="1" u="sng" dirty="0" err="1">
                <a:solidFill>
                  <a:srgbClr val="50412B"/>
                </a:solidFill>
              </a:rPr>
              <a:t>mật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vụ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cộng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sản</a:t>
            </a:r>
            <a:endParaRPr lang="hu-HU" sz="2200" b="1" u="sng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Tạo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thành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mạng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bảo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trợ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riêng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biệt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với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những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nguồn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mật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vụ</a:t>
            </a:r>
            <a:r>
              <a:rPr lang="en-US" sz="1800" b="1" dirty="0">
                <a:solidFill>
                  <a:srgbClr val="50412B"/>
                </a:solidFill>
              </a:rPr>
              <a:t> c</a:t>
            </a:r>
            <a:r>
              <a:rPr lang="hu-HU" sz="1800" b="1" dirty="0">
                <a:solidFill>
                  <a:srgbClr val="50412B"/>
                </a:solidFill>
              </a:rPr>
              <a:t>hính thức và </a:t>
            </a:r>
            <a:r>
              <a:rPr lang="en-US" sz="1800" b="1" dirty="0">
                <a:solidFill>
                  <a:srgbClr val="50412B"/>
                </a:solidFill>
              </a:rPr>
              <a:t>p</a:t>
            </a:r>
            <a:r>
              <a:rPr lang="hu-HU" sz="1800" b="1" dirty="0">
                <a:solidFill>
                  <a:srgbClr val="50412B"/>
                </a:solidFill>
              </a:rPr>
              <a:t>hi chính thức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một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loại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phe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phái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có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cơ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sở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giới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lãnh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đạo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đảng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n</a:t>
            </a:r>
            <a:r>
              <a:rPr lang="vi-VN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hà nước</a:t>
            </a:r>
            <a:endParaRPr lang="hu-HU" sz="1800" b="1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Có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thể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là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mạng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quyền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phục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vụ</a:t>
            </a:r>
            <a:r>
              <a:rPr lang="en-US" sz="1800" b="1" dirty="0">
                <a:solidFill>
                  <a:srgbClr val="50412B"/>
                </a:solidFill>
              </a:rPr>
              <a:t> hay </a:t>
            </a:r>
            <a:r>
              <a:rPr lang="en-US" sz="1800" b="1" dirty="0" err="1">
                <a:solidFill>
                  <a:srgbClr val="50412B"/>
                </a:solidFill>
              </a:rPr>
              <a:t>độc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lập</a:t>
            </a:r>
            <a:r>
              <a:rPr lang="hu-HU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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hội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nhập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vào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hệ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thống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m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ột kim tự tháp</a:t>
            </a:r>
            <a:endParaRPr lang="hu-HU" sz="1800" b="1" dirty="0">
              <a:solidFill>
                <a:srgbClr val="50412B"/>
              </a:solidFill>
            </a:endParaRPr>
          </a:p>
          <a:p>
            <a:pPr marL="26670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200" b="1" u="sng" dirty="0" err="1">
                <a:solidFill>
                  <a:srgbClr val="50412B"/>
                </a:solidFill>
              </a:rPr>
              <a:t>Kích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thước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đất</a:t>
            </a:r>
            <a:r>
              <a:rPr lang="en-US" sz="2200" b="1" u="sng" dirty="0">
                <a:solidFill>
                  <a:srgbClr val="50412B"/>
                </a:solidFill>
              </a:rPr>
              <a:t> </a:t>
            </a:r>
            <a:r>
              <a:rPr lang="en-US" sz="2200" b="1" u="sng" dirty="0" err="1">
                <a:solidFill>
                  <a:srgbClr val="50412B"/>
                </a:solidFill>
              </a:rPr>
              <a:t>nước</a:t>
            </a:r>
            <a:endParaRPr lang="hu-HU" sz="2200" b="1" u="sng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800" b="1" dirty="0" err="1">
                <a:solidFill>
                  <a:srgbClr val="50412B"/>
                </a:solidFill>
              </a:rPr>
              <a:t>Trong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nước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quá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lớn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mạng</a:t>
            </a:r>
            <a:r>
              <a:rPr lang="en-US" sz="1800" b="1" dirty="0">
                <a:solidFill>
                  <a:srgbClr val="50412B"/>
                </a:solidFill>
              </a:rPr>
              <a:t> m</a:t>
            </a:r>
            <a:r>
              <a:rPr lang="hu-HU" sz="1800" b="1" dirty="0">
                <a:solidFill>
                  <a:srgbClr val="50412B"/>
                </a:solidFill>
              </a:rPr>
              <a:t>ột kim tự tháp </a:t>
            </a:r>
            <a:r>
              <a:rPr lang="en-US" sz="1800" b="1" dirty="0" err="1">
                <a:solidFill>
                  <a:srgbClr val="50412B"/>
                </a:solidFill>
              </a:rPr>
              <a:t>không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thể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được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tập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trung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hoàn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toàn</a:t>
            </a:r>
            <a:r>
              <a:rPr lang="hu-HU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mạng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nhiều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mức</a:t>
            </a:r>
            <a:r>
              <a:rPr lang="hu-HU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,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m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à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thể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là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p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hi chính thức (Nga) và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quan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liêu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(Trung Quốc) 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nước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này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là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những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người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chơi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toàn</a:t>
            </a:r>
            <a:r>
              <a:rPr lang="en-US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cầu</a:t>
            </a:r>
            <a:r>
              <a:rPr lang="hu-HU" sz="1800" b="1" dirty="0">
                <a:solidFill>
                  <a:srgbClr val="50412B"/>
                </a:solidFill>
                <a:sym typeface="Wingdings" panose="05000000000000000000" pitchFamily="2" charset="2"/>
              </a:rPr>
              <a:t>,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với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tham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vọng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đế</a:t>
            </a:r>
            <a:r>
              <a:rPr lang="en-US" sz="18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8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quốc</a:t>
            </a:r>
            <a:endParaRPr lang="hu-HU" sz="1800" b="1" dirty="0">
              <a:solidFill>
                <a:srgbClr val="CD5F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4083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915988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Tác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động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</a:t>
            </a:r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ác đặc điểm đặc thù quốc gia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lên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hệ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thống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hậu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cộng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sản</a:t>
            </a:r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(2)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179735" y="915988"/>
            <a:ext cx="8784530" cy="422751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26670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u="sng" dirty="0" err="1">
                <a:solidFill>
                  <a:srgbClr val="50412B"/>
                </a:solidFill>
              </a:rPr>
              <a:t>Định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hướng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địa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chính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trị</a:t>
            </a:r>
            <a:endParaRPr lang="hu-HU" sz="2400" b="1" u="sng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900" b="1" dirty="0">
                <a:solidFill>
                  <a:srgbClr val="50412B"/>
                </a:solidFill>
              </a:rPr>
              <a:t>C</a:t>
            </a:r>
            <a:r>
              <a:rPr lang="en-US" sz="1900" b="1" dirty="0" err="1">
                <a:solidFill>
                  <a:srgbClr val="50412B"/>
                </a:solidFill>
              </a:rPr>
              <a:t>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nước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hạt</a:t>
            </a:r>
            <a:r>
              <a:rPr lang="en-US" sz="1900" b="1" dirty="0">
                <a:solidFill>
                  <a:srgbClr val="50412B"/>
                </a:solidFill>
              </a:rPr>
              <a:t> (</a:t>
            </a:r>
            <a:r>
              <a:rPr lang="en-US" sz="1900" b="1" dirty="0" err="1">
                <a:solidFill>
                  <a:srgbClr val="50412B"/>
                </a:solidFill>
              </a:rPr>
              <a:t>nhân</a:t>
            </a:r>
            <a:r>
              <a:rPr lang="en-US" sz="1900" b="1" dirty="0">
                <a:solidFill>
                  <a:srgbClr val="50412B"/>
                </a:solidFill>
              </a:rPr>
              <a:t>) </a:t>
            </a:r>
            <a:r>
              <a:rPr lang="en-US" sz="1900" b="1" dirty="0" err="1">
                <a:solidFill>
                  <a:srgbClr val="50412B"/>
                </a:solidFill>
              </a:rPr>
              <a:t>văn</a:t>
            </a:r>
            <a:r>
              <a:rPr lang="en-US" sz="1900" b="1" dirty="0">
                <a:solidFill>
                  <a:srgbClr val="50412B"/>
                </a:solidFill>
              </a:rPr>
              <a:t> minh</a:t>
            </a:r>
            <a:r>
              <a:rPr lang="hu-HU" sz="1900" b="1" dirty="0">
                <a:solidFill>
                  <a:srgbClr val="50412B"/>
                </a:solidFill>
              </a:rPr>
              <a:t> và </a:t>
            </a:r>
            <a:r>
              <a:rPr lang="en-US" sz="1900" b="1" dirty="0" err="1">
                <a:solidFill>
                  <a:srgbClr val="50412B"/>
                </a:solidFill>
              </a:rPr>
              <a:t>các</a:t>
            </a:r>
            <a:r>
              <a:rPr lang="en-US" sz="1900" b="1" dirty="0">
                <a:solidFill>
                  <a:srgbClr val="50412B"/>
                </a:solidFill>
              </a:rPr>
              <a:t> n</a:t>
            </a:r>
            <a:r>
              <a:rPr lang="vi-VN" sz="1900" b="1" dirty="0">
                <a:solidFill>
                  <a:srgbClr val="50412B"/>
                </a:solidFill>
              </a:rPr>
              <a:t>hà nước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đi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theo</a:t>
            </a:r>
            <a:r>
              <a:rPr lang="hu-HU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liên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minh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địa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chính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trị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,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ảnh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hưởng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của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kiểu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chế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độ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nhờ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sự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liên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kết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và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ảnh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hưởng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1900" b="1" i="1" dirty="0">
                <a:solidFill>
                  <a:srgbClr val="50412B"/>
                </a:solidFill>
                <a:sym typeface="Wingdings" panose="05000000000000000000" pitchFamily="2" charset="2"/>
              </a:rPr>
              <a:t>(linkage and leverage)</a:t>
            </a: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EU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như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n</a:t>
            </a:r>
            <a:r>
              <a:rPr lang="vi-VN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hà nước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hạt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nhân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nửa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sẵn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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sự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không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đồng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nhất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chế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độ</a:t>
            </a:r>
            <a:r>
              <a:rPr lang="en-US" sz="19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(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hệ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thống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tự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do 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và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bảo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trợ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),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không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cơ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chế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bảo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vệ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mạnh</a:t>
            </a:r>
            <a:endParaRPr lang="hu-HU" sz="1900" b="1" dirty="0">
              <a:solidFill>
                <a:srgbClr val="50412B"/>
              </a:solidFill>
            </a:endParaRPr>
          </a:p>
          <a:p>
            <a:pPr marL="26670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u="sng" dirty="0" err="1">
                <a:solidFill>
                  <a:srgbClr val="50412B"/>
                </a:solidFill>
              </a:rPr>
              <a:t>Sự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hội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nhập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kinh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tế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hu-HU" sz="2400" b="1" u="sng" dirty="0">
                <a:solidFill>
                  <a:srgbClr val="50412B"/>
                </a:solidFill>
              </a:rPr>
              <a:t>/ </a:t>
            </a:r>
            <a:r>
              <a:rPr lang="en-US" sz="2400" b="1" u="sng" dirty="0" err="1">
                <a:solidFill>
                  <a:srgbClr val="50412B"/>
                </a:solidFill>
              </a:rPr>
              <a:t>sự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phụ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thuộc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tư</a:t>
            </a:r>
            <a:r>
              <a:rPr lang="en-US" sz="2400" b="1" u="sng" dirty="0">
                <a:solidFill>
                  <a:srgbClr val="50412B"/>
                </a:solidFill>
              </a:rPr>
              <a:t> bản</a:t>
            </a:r>
            <a:endParaRPr lang="hu-HU" sz="2400" b="1" u="sng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900" b="1" dirty="0" err="1">
                <a:solidFill>
                  <a:srgbClr val="50412B"/>
                </a:solidFill>
              </a:rPr>
              <a:t>sự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phụ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thuộc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xuất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khẩu</a:t>
            </a:r>
            <a:r>
              <a:rPr lang="hu-HU" sz="1900" b="1" dirty="0">
                <a:solidFill>
                  <a:srgbClr val="50412B"/>
                </a:solidFill>
              </a:rPr>
              <a:t>: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có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thể</a:t>
            </a:r>
            <a:r>
              <a:rPr lang="hu-HU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ổn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định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hóa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chế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độ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(„</a:t>
            </a:r>
            <a:r>
              <a:rPr lang="en-US" sz="1900" b="1" dirty="0" err="1">
                <a:solidFill>
                  <a:srgbClr val="50412B"/>
                </a:solidFill>
              </a:rPr>
              <a:t>ngoại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giao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Gazprom”)</a:t>
            </a:r>
            <a:endParaRPr lang="hu-HU" sz="1900" b="1" dirty="0">
              <a:solidFill>
                <a:srgbClr val="CD5F50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900" b="1" dirty="0" err="1">
                <a:solidFill>
                  <a:srgbClr val="50412B"/>
                </a:solidFill>
              </a:rPr>
              <a:t>Sự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phụ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thuộc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FDI: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có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thể</a:t>
            </a:r>
            <a:r>
              <a:rPr lang="hu-HU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làm</a:t>
            </a:r>
            <a:r>
              <a:rPr lang="en-US" sz="1900" b="1" dirty="0">
                <a:solidFill>
                  <a:srgbClr val="CD5F50"/>
                </a:solidFill>
              </a:rPr>
              <a:t> ta </a:t>
            </a:r>
            <a:r>
              <a:rPr lang="en-US" sz="1900" b="1" dirty="0" err="1">
                <a:solidFill>
                  <a:srgbClr val="CD5F50"/>
                </a:solidFill>
              </a:rPr>
              <a:t>rã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chế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độ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(</a:t>
            </a:r>
            <a:r>
              <a:rPr lang="en-US" sz="1900" b="1" dirty="0" err="1">
                <a:solidFill>
                  <a:srgbClr val="50412B"/>
                </a:solidFill>
              </a:rPr>
              <a:t>các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doanh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nhân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lớn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tự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trị</a:t>
            </a:r>
            <a:r>
              <a:rPr lang="en-US" sz="1900" b="1" dirty="0">
                <a:solidFill>
                  <a:srgbClr val="50412B"/>
                </a:solidFill>
              </a:rPr>
              <a:t>, </a:t>
            </a:r>
            <a:r>
              <a:rPr lang="en-US" sz="1900" b="1" dirty="0" err="1">
                <a:solidFill>
                  <a:srgbClr val="50412B"/>
                </a:solidFill>
              </a:rPr>
              <a:t>không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được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hội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nhập</a:t>
            </a:r>
            <a:r>
              <a:rPr lang="hu-HU" sz="1900" b="1" dirty="0">
                <a:solidFill>
                  <a:srgbClr val="50412B"/>
                </a:solidFill>
              </a:rPr>
              <a:t> / </a:t>
            </a:r>
            <a:r>
              <a:rPr lang="en-US" sz="1900" b="1" dirty="0" err="1">
                <a:solidFill>
                  <a:srgbClr val="50412B"/>
                </a:solidFill>
              </a:rPr>
              <a:t>sự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hiện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diện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của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nhóm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kinh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doanh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nhà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bảo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trợ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chop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bu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thể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đẩy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chúng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ra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hoặc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thể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vô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hiệu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hóa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chúng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(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ưu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đãi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: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làm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cho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chúng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lợi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ích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ngược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trong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sự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thay</a:t>
            </a:r>
            <a:r>
              <a:rPr lang="en-US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9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đổi</a:t>
            </a:r>
            <a:r>
              <a:rPr lang="hu-HU" sz="1900" b="1" dirty="0">
                <a:solidFill>
                  <a:srgbClr val="50412B"/>
                </a:solidFill>
                <a:sym typeface="Wingdings" panose="05000000000000000000" pitchFamily="2" charset="2"/>
              </a:rPr>
              <a:t>)</a:t>
            </a:r>
            <a:endParaRPr lang="hu-HU" sz="1900" b="1" dirty="0">
              <a:solidFill>
                <a:srgbClr val="50412B"/>
              </a:solidFill>
            </a:endParaRPr>
          </a:p>
          <a:p>
            <a:pPr marL="266700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u="sng" dirty="0" err="1">
                <a:solidFill>
                  <a:srgbClr val="50412B"/>
                </a:solidFill>
              </a:rPr>
              <a:t>Các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nguồn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lực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thiên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nhiên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hu-HU" sz="2400" b="1" u="sng" dirty="0">
                <a:solidFill>
                  <a:srgbClr val="50412B"/>
                </a:solidFill>
              </a:rPr>
              <a:t>và </a:t>
            </a:r>
            <a:r>
              <a:rPr lang="en-US" sz="2400" b="1" u="sng" dirty="0" err="1">
                <a:solidFill>
                  <a:srgbClr val="50412B"/>
                </a:solidFill>
              </a:rPr>
              <a:t>các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nguồn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khác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của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tô</a:t>
            </a:r>
            <a:r>
              <a:rPr lang="en-US" sz="2400" b="1" u="sng" dirty="0">
                <a:solidFill>
                  <a:srgbClr val="50412B"/>
                </a:solidFill>
              </a:rPr>
              <a:t> (</a:t>
            </a:r>
            <a:r>
              <a:rPr lang="en-US" sz="2400" b="1" u="sng" dirty="0" err="1">
                <a:solidFill>
                  <a:srgbClr val="50412B"/>
                </a:solidFill>
              </a:rPr>
              <a:t>tiền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thuê</a:t>
            </a:r>
            <a:r>
              <a:rPr lang="en-US" sz="2400" b="1" u="sng" dirty="0">
                <a:solidFill>
                  <a:srgbClr val="50412B"/>
                </a:solidFill>
              </a:rPr>
              <a:t>-rent) </a:t>
            </a:r>
            <a:r>
              <a:rPr lang="en-US" sz="2400" b="1" u="sng" dirty="0" err="1">
                <a:solidFill>
                  <a:srgbClr val="50412B"/>
                </a:solidFill>
              </a:rPr>
              <a:t>có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thể</a:t>
            </a:r>
            <a:r>
              <a:rPr lang="en-US" sz="2400" b="1" u="sng" dirty="0">
                <a:solidFill>
                  <a:srgbClr val="50412B"/>
                </a:solidFill>
              </a:rPr>
              <a:t> </a:t>
            </a:r>
            <a:r>
              <a:rPr lang="en-US" sz="2400" b="1" u="sng" dirty="0" err="1">
                <a:solidFill>
                  <a:srgbClr val="50412B"/>
                </a:solidFill>
              </a:rPr>
              <a:t>được</a:t>
            </a:r>
            <a:r>
              <a:rPr lang="en-US" sz="2400" b="1" u="sng" dirty="0">
                <a:solidFill>
                  <a:srgbClr val="50412B"/>
                </a:solidFill>
              </a:rPr>
              <a:t> chia</a:t>
            </a:r>
            <a:endParaRPr lang="hu-HU" sz="2400" b="1" u="sng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900" b="1" dirty="0" err="1">
                <a:solidFill>
                  <a:srgbClr val="50412B"/>
                </a:solidFill>
              </a:rPr>
              <a:t>Các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nguồn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khác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nhau</a:t>
            </a:r>
            <a:r>
              <a:rPr lang="hu-HU" sz="1900" b="1" dirty="0">
                <a:solidFill>
                  <a:srgbClr val="50412B"/>
                </a:solidFill>
              </a:rPr>
              <a:t> (</a:t>
            </a:r>
            <a:r>
              <a:rPr lang="en-US" sz="1900" b="1" dirty="0" err="1">
                <a:solidFill>
                  <a:srgbClr val="CD5F50"/>
                </a:solidFill>
              </a:rPr>
              <a:t>dầu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 dirty="0" err="1">
                <a:solidFill>
                  <a:srgbClr val="CD5F50"/>
                </a:solidFill>
              </a:rPr>
              <a:t>mỏ</a:t>
            </a:r>
            <a:r>
              <a:rPr lang="en-US" sz="1900" b="1" dirty="0">
                <a:solidFill>
                  <a:srgbClr val="CD5F50"/>
                </a:solidFill>
              </a:rPr>
              <a:t> ở </a:t>
            </a:r>
            <a:r>
              <a:rPr lang="en-US" sz="1900" b="1" dirty="0" err="1">
                <a:solidFill>
                  <a:srgbClr val="CD5F50"/>
                </a:solidFill>
              </a:rPr>
              <a:t>Nga</a:t>
            </a:r>
            <a:r>
              <a:rPr lang="hu-HU" sz="1900" b="1" dirty="0">
                <a:solidFill>
                  <a:srgbClr val="CD5F50"/>
                </a:solidFill>
              </a:rPr>
              <a:t>, </a:t>
            </a:r>
            <a:r>
              <a:rPr lang="en-US" sz="1900" b="1" dirty="0" err="1">
                <a:solidFill>
                  <a:srgbClr val="CD5F50"/>
                </a:solidFill>
              </a:rPr>
              <a:t>tiền</a:t>
            </a:r>
            <a:r>
              <a:rPr lang="en-US" sz="1900" b="1" dirty="0">
                <a:solidFill>
                  <a:srgbClr val="CD5F50"/>
                </a:solidFill>
              </a:rPr>
              <a:t>-</a:t>
            </a:r>
            <a:r>
              <a:rPr lang="hu-HU" sz="1900" b="1" dirty="0">
                <a:solidFill>
                  <a:srgbClr val="CD5F50"/>
                </a:solidFill>
              </a:rPr>
              <a:t>EU</a:t>
            </a:r>
            <a:r>
              <a:rPr lang="en-US" sz="1900" b="1" dirty="0">
                <a:solidFill>
                  <a:srgbClr val="CD5F50"/>
                </a:solidFill>
              </a:rPr>
              <a:t> </a:t>
            </a:r>
            <a:r>
              <a:rPr lang="en-US" sz="1900" b="1">
                <a:solidFill>
                  <a:srgbClr val="CD5F50"/>
                </a:solidFill>
              </a:rPr>
              <a:t>ở Hungary</a:t>
            </a:r>
            <a:r>
              <a:rPr lang="hu-HU" sz="1900" b="1">
                <a:solidFill>
                  <a:srgbClr val="50412B"/>
                </a:solidFill>
              </a:rPr>
              <a:t>)</a:t>
            </a:r>
            <a:endParaRPr lang="hu-HU" sz="1900" b="1" dirty="0">
              <a:solidFill>
                <a:srgbClr val="50412B"/>
              </a:solidFill>
            </a:endParaRPr>
          </a:p>
          <a:p>
            <a:pPr marL="666750" lvl="1" indent="-266700">
              <a:spcBef>
                <a:spcPts val="0"/>
              </a:spcBef>
              <a:spcAft>
                <a:spcPts val="300"/>
              </a:spcAft>
              <a:buClr>
                <a:srgbClr val="4D7C84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1900" b="1" dirty="0" err="1">
                <a:solidFill>
                  <a:srgbClr val="50412B"/>
                </a:solidFill>
              </a:rPr>
              <a:t>dầu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mỏ</a:t>
            </a:r>
            <a:r>
              <a:rPr lang="hu-HU" sz="1900" b="1" dirty="0">
                <a:solidFill>
                  <a:srgbClr val="50412B"/>
                </a:solidFill>
              </a:rPr>
              <a:t>, </a:t>
            </a:r>
            <a:r>
              <a:rPr lang="en-US" sz="1900" b="1" dirty="0" err="1">
                <a:solidFill>
                  <a:srgbClr val="50412B"/>
                </a:solidFill>
              </a:rPr>
              <a:t>khí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đốt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/ </a:t>
            </a:r>
            <a:r>
              <a:rPr lang="en-US" sz="1900" b="1" dirty="0" err="1">
                <a:solidFill>
                  <a:srgbClr val="50412B"/>
                </a:solidFill>
              </a:rPr>
              <a:t>chuyển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nhượng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quốc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tế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/ </a:t>
            </a:r>
            <a:r>
              <a:rPr lang="en-US" sz="1900" b="1" dirty="0" err="1">
                <a:solidFill>
                  <a:srgbClr val="50412B"/>
                </a:solidFill>
              </a:rPr>
              <a:t>các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hãng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săn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mồi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và các định chế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tiền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tệ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(</a:t>
            </a:r>
            <a:r>
              <a:rPr lang="en-US" sz="1900" b="1" dirty="0" err="1">
                <a:solidFill>
                  <a:srgbClr val="50412B"/>
                </a:solidFill>
              </a:rPr>
              <a:t>các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ngân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hàng</a:t>
            </a:r>
            <a:r>
              <a:rPr lang="hu-HU" sz="1900" b="1" dirty="0">
                <a:solidFill>
                  <a:srgbClr val="50412B"/>
                </a:solidFill>
              </a:rPr>
              <a:t>) / </a:t>
            </a:r>
            <a:r>
              <a:rPr lang="en-US" sz="1900" b="1" dirty="0" err="1">
                <a:solidFill>
                  <a:srgbClr val="50412B"/>
                </a:solidFill>
              </a:rPr>
              <a:t>ngân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sách</a:t>
            </a:r>
            <a:r>
              <a:rPr lang="en-US" sz="1900" b="1" dirty="0">
                <a:solidFill>
                  <a:srgbClr val="50412B"/>
                </a:solidFill>
              </a:rPr>
              <a:t> n</a:t>
            </a:r>
            <a:r>
              <a:rPr lang="vi-VN" sz="1900" b="1" dirty="0">
                <a:solidFill>
                  <a:srgbClr val="50412B"/>
                </a:solidFill>
              </a:rPr>
              <a:t>hà nước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hu-HU" sz="1900" b="1" dirty="0">
                <a:solidFill>
                  <a:srgbClr val="50412B"/>
                </a:solidFill>
              </a:rPr>
              <a:t>và </a:t>
            </a:r>
            <a:r>
              <a:rPr lang="en-US" sz="1900" b="1" dirty="0" err="1">
                <a:solidFill>
                  <a:srgbClr val="50412B"/>
                </a:solidFill>
              </a:rPr>
              <a:t>các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nơi</a:t>
            </a:r>
            <a:r>
              <a:rPr lang="en-US" sz="1900" b="1" dirty="0">
                <a:solidFill>
                  <a:srgbClr val="50412B"/>
                </a:solidFill>
              </a:rPr>
              <a:t> chi </a:t>
            </a:r>
            <a:r>
              <a:rPr lang="en-US" sz="1900" b="1" dirty="0" err="1">
                <a:solidFill>
                  <a:srgbClr val="50412B"/>
                </a:solidFill>
              </a:rPr>
              <a:t>tiền-công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cộng</a:t>
            </a:r>
            <a:r>
              <a:rPr lang="hu-HU" sz="1900" b="1" dirty="0">
                <a:solidFill>
                  <a:srgbClr val="50412B"/>
                </a:solidFill>
              </a:rPr>
              <a:t> (</a:t>
            </a:r>
            <a:r>
              <a:rPr lang="en-US" sz="1900" b="1" dirty="0" err="1">
                <a:solidFill>
                  <a:srgbClr val="50412B"/>
                </a:solidFill>
              </a:rPr>
              <a:t>các</a:t>
            </a:r>
            <a:r>
              <a:rPr lang="en-US" sz="1900" b="1" dirty="0">
                <a:solidFill>
                  <a:srgbClr val="50412B"/>
                </a:solidFill>
              </a:rPr>
              <a:t> </a:t>
            </a:r>
            <a:r>
              <a:rPr lang="en-US" sz="1900" b="1" dirty="0" err="1">
                <a:solidFill>
                  <a:srgbClr val="50412B"/>
                </a:solidFill>
              </a:rPr>
              <a:t>quỹ</a:t>
            </a:r>
            <a:r>
              <a:rPr lang="hu-HU" sz="1900" b="1" dirty="0">
                <a:solidFill>
                  <a:srgbClr val="50412B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18497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1" y="0"/>
            <a:ext cx="8928100" cy="996949"/>
          </a:xfrm>
        </p:spPr>
        <p:txBody>
          <a:bodyPr>
            <a:norm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1. </a:t>
            </a:r>
            <a:r>
              <a:rPr lang="en-US" b="1" dirty="0" err="1">
                <a:solidFill>
                  <a:srgbClr val="8D503B"/>
                </a:solidFill>
              </a:rPr>
              <a:t>Cỏ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bao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nhiêu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trung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tâm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quyền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lực</a:t>
            </a:r>
            <a:r>
              <a:rPr lang="hu-HU" b="1" dirty="0">
                <a:solidFill>
                  <a:srgbClr val="8D503B"/>
                </a:solidFill>
              </a:rPr>
              <a:t>?</a:t>
            </a:r>
            <a:endParaRPr lang="hu-HU" sz="18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7" name="Table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801315"/>
              </p:ext>
            </p:extLst>
          </p:nvPr>
        </p:nvGraphicFramePr>
        <p:xfrm>
          <a:off x="4716462" y="1621684"/>
          <a:ext cx="4248151" cy="2388959"/>
        </p:xfrm>
        <a:graphic>
          <a:graphicData uri="http://schemas.openxmlformats.org/drawingml/2006/table">
            <a:tbl>
              <a:tblPr/>
              <a:tblGrid>
                <a:gridCol w="139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2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547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2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tâm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lực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độc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với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nhau</a:t>
                      </a:r>
                      <a:r>
                        <a:rPr lang="hu-HU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/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với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khả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năng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chiến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thắng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đối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</a:t>
                      </a:r>
                      <a:endParaRPr lang="en-US" sz="14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70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mạng kim tự tháp quyền lực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70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Một mạng kim tự tháp quyền lực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7635701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53" name="Csoportba foglalás 253"/>
          <p:cNvGrpSpPr>
            <a:grpSpLocks/>
          </p:cNvGrpSpPr>
          <p:nvPr/>
        </p:nvGrpSpPr>
        <p:grpSpPr bwMode="auto">
          <a:xfrm>
            <a:off x="1078916" y="1865337"/>
            <a:ext cx="2377104" cy="1426488"/>
            <a:chOff x="17736" y="14367"/>
            <a:chExt cx="22097" cy="14401"/>
          </a:xfrm>
        </p:grpSpPr>
        <p:sp>
          <p:nvSpPr>
            <p:cNvPr id="255" name="Szabadkézi sokszög 255"/>
            <p:cNvSpPr>
              <a:spLocks/>
            </p:cNvSpPr>
            <p:nvPr/>
          </p:nvSpPr>
          <p:spPr bwMode="auto">
            <a:xfrm>
              <a:off x="26004" y="14367"/>
              <a:ext cx="1440" cy="14401"/>
            </a:xfrm>
            <a:custGeom>
              <a:avLst/>
              <a:gdLst>
                <a:gd name="T0" fmla="*/ 0 w 662940"/>
                <a:gd name="T1" fmla="*/ 1440160 h 1028700"/>
                <a:gd name="T2" fmla="*/ 96838 w 662940"/>
                <a:gd name="T3" fmla="*/ 720080 h 1028700"/>
                <a:gd name="T4" fmla="*/ 144016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256" name="Szövegdoboz 20"/>
            <p:cNvSpPr txBox="1">
              <a:spLocks noChangeArrowheads="1"/>
            </p:cNvSpPr>
            <p:nvPr/>
          </p:nvSpPr>
          <p:spPr bwMode="auto">
            <a:xfrm>
              <a:off x="17736" y="15266"/>
              <a:ext cx="9370" cy="5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lang="hu-HU" sz="1000" b="1" dirty="0">
                  <a:solidFill>
                    <a:srgbClr val="385A61"/>
                  </a:solidFill>
                  <a:latin typeface="+mj-lt"/>
                </a:rPr>
                <a:t>Nhiều mạng kim tự tháp quyền lực</a:t>
              </a:r>
              <a:endParaRPr kumimoji="0" lang="en-US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57" name="Szövegdoboz 22"/>
            <p:cNvSpPr txBox="1">
              <a:spLocks noChangeArrowheads="1"/>
            </p:cNvSpPr>
            <p:nvPr/>
          </p:nvSpPr>
          <p:spPr bwMode="auto">
            <a:xfrm>
              <a:off x="27444" y="17767"/>
              <a:ext cx="12389" cy="4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10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Một mạng kim tự tháp quyền lực</a:t>
              </a:r>
              <a:endParaRPr kumimoji="0" lang="en-US" sz="1000" b="1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87425"/>
          </a:xfrm>
        </p:spPr>
        <p:txBody>
          <a:bodyPr>
            <a:norm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2. </a:t>
            </a:r>
            <a:r>
              <a:rPr lang="en-US" b="1" dirty="0" err="1">
                <a:solidFill>
                  <a:srgbClr val="8D503B"/>
                </a:solidFill>
              </a:rPr>
              <a:t>Sự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chuyên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quyền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hạn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chế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đến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mức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nào</a:t>
            </a:r>
            <a:r>
              <a:rPr lang="hu-HU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0" y="21032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493765"/>
              </p:ext>
            </p:extLst>
          </p:nvPr>
        </p:nvGraphicFramePr>
        <p:xfrm>
          <a:off x="4716463" y="1464310"/>
          <a:ext cx="4427538" cy="2792930"/>
        </p:xfrm>
        <a:graphic>
          <a:graphicData uri="http://schemas.openxmlformats.org/drawingml/2006/table">
            <a:tbl>
              <a:tblPr/>
              <a:tblGrid>
                <a:gridCol w="1151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77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4080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2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Elite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lãnh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đạo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…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93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Biên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~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là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rộng</a:t>
                      </a:r>
                      <a:endParaRPr lang="en-US" sz="14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Mọi</a:t>
                      </a: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lĩnh</a:t>
                      </a: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vực</a:t>
                      </a: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hoạt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động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xã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hội</a:t>
                      </a:r>
                      <a:r>
                        <a:rPr lang="hu-HU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dưới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kiểm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soát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~</a:t>
                      </a:r>
                      <a:endParaRPr lang="en-US" sz="14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hạn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hạn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85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Toàn</a:t>
                      </a:r>
                      <a:r>
                        <a:rPr lang="en-US" sz="14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2186031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1187624" y="1923678"/>
            <a:ext cx="2448291" cy="1080115"/>
            <a:chOff x="18360" y="14616"/>
            <a:chExt cx="23294" cy="11151"/>
          </a:xfrm>
        </p:grpSpPr>
        <p:grpSp>
          <p:nvGrpSpPr>
            <p:cNvPr id="243" name="Csoportba foglalás 243"/>
            <p:cNvGrpSpPr>
              <a:grpSpLocks/>
            </p:cNvGrpSpPr>
            <p:nvPr/>
          </p:nvGrpSpPr>
          <p:grpSpPr bwMode="auto">
            <a:xfrm>
              <a:off x="18360" y="14715"/>
              <a:ext cx="23294" cy="7647"/>
              <a:chOff x="18360" y="14715"/>
              <a:chExt cx="23294" cy="7647"/>
            </a:xfrm>
          </p:grpSpPr>
          <p:sp>
            <p:nvSpPr>
              <p:cNvPr id="245" name="Szabadkézi sokszög 245"/>
              <p:cNvSpPr>
                <a:spLocks/>
              </p:cNvSpPr>
              <p:nvPr/>
            </p:nvSpPr>
            <p:spPr bwMode="auto">
              <a:xfrm>
                <a:off x="34563" y="14916"/>
                <a:ext cx="3601" cy="5492"/>
              </a:xfrm>
              <a:custGeom>
                <a:avLst/>
                <a:gdLst>
                  <a:gd name="T0" fmla="*/ 360040 w 468630"/>
                  <a:gd name="T1" fmla="*/ 549209 h 1085850"/>
                  <a:gd name="T2" fmla="*/ 87815 w 468630"/>
                  <a:gd name="T3" fmla="*/ 237027 h 1085850"/>
                  <a:gd name="T4" fmla="*/ 0 w 468630"/>
                  <a:gd name="T5" fmla="*/ 0 h 10858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68630" h="1085850">
                    <a:moveTo>
                      <a:pt x="468630" y="1085850"/>
                    </a:moveTo>
                    <a:cubicBezTo>
                      <a:pt x="330517" y="867727"/>
                      <a:pt x="192405" y="649605"/>
                      <a:pt x="114300" y="468630"/>
                    </a:cubicBezTo>
                    <a:cubicBezTo>
                      <a:pt x="36195" y="287655"/>
                      <a:pt x="19050" y="78105"/>
                      <a:pt x="0" y="0"/>
                    </a:cubicBezTo>
                  </a:path>
                </a:pathLst>
              </a:custGeom>
              <a:noFill/>
              <a:ln w="25400">
                <a:solidFill>
                  <a:srgbClr val="FF4848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6" name="Szövegdoboz 42"/>
              <p:cNvSpPr txBox="1">
                <a:spLocks noChangeArrowheads="1"/>
              </p:cNvSpPr>
              <p:nvPr/>
            </p:nvSpPr>
            <p:spPr bwMode="auto">
              <a:xfrm>
                <a:off x="35566" y="14715"/>
                <a:ext cx="6088" cy="41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Toàn</a:t>
                </a:r>
                <a:r>
                  <a:rPr kumimoji="0" lang="en-US" sz="1000" b="1" i="0" u="none" strike="noStrike" cap="none" normalizeH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</a:t>
                </a:r>
                <a:r>
                  <a:rPr kumimoji="0" lang="en-US" sz="1000" b="1" i="0" u="none" strike="noStrike" cap="none" normalizeH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trị</a:t>
                </a: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  <p:sp>
            <p:nvSpPr>
              <p:cNvPr id="247" name="Szövegdoboz 43"/>
              <p:cNvSpPr txBox="1">
                <a:spLocks noChangeArrowheads="1"/>
              </p:cNvSpPr>
              <p:nvPr/>
            </p:nvSpPr>
            <p:spPr bwMode="auto">
              <a:xfrm>
                <a:off x="18360" y="15359"/>
                <a:ext cx="9360" cy="2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u-HU" sz="100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Bị hạn chế</a:t>
                </a: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  <p:sp>
            <p:nvSpPr>
              <p:cNvPr id="248" name="Szövegdoboz 44"/>
              <p:cNvSpPr txBox="1">
                <a:spLocks noChangeArrowheads="1"/>
              </p:cNvSpPr>
              <p:nvPr/>
            </p:nvSpPr>
            <p:spPr bwMode="auto">
              <a:xfrm>
                <a:off x="26581" y="19820"/>
                <a:ext cx="12130" cy="25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500"/>
                  </a:spcBef>
                  <a:spcAft>
                    <a:spcPts val="5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u-HU" sz="100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Không bị hạn chế</a:t>
                </a: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</p:grpSp>
        <p:sp>
          <p:nvSpPr>
            <p:cNvPr id="250" name="Szabadkézi sokszög 250"/>
            <p:cNvSpPr>
              <a:spLocks/>
            </p:cNvSpPr>
            <p:nvPr/>
          </p:nvSpPr>
          <p:spPr bwMode="auto">
            <a:xfrm>
              <a:off x="23401" y="14616"/>
              <a:ext cx="5041" cy="11151"/>
            </a:xfrm>
            <a:custGeom>
              <a:avLst/>
              <a:gdLst>
                <a:gd name="T0" fmla="*/ 0 w 662940"/>
                <a:gd name="T1" fmla="*/ 1152000 h 1028700"/>
                <a:gd name="T2" fmla="*/ 338934 w 662940"/>
                <a:gd name="T3" fmla="*/ 576000 h 1028700"/>
                <a:gd name="T4" fmla="*/ 504056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FF4848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9821"/>
            <a:ext cx="8928099" cy="977604"/>
          </a:xfrm>
        </p:spPr>
        <p:txBody>
          <a:bodyPr>
            <a:norm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3. </a:t>
            </a:r>
            <a:r>
              <a:rPr lang="en-US" b="1" dirty="0" err="1">
                <a:solidFill>
                  <a:srgbClr val="8D503B"/>
                </a:solidFill>
              </a:rPr>
              <a:t>Các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quyết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định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chính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trị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sinh</a:t>
            </a:r>
            <a:r>
              <a:rPr lang="en-US" b="1" dirty="0">
                <a:solidFill>
                  <a:srgbClr val="8D503B"/>
                </a:solidFill>
              </a:rPr>
              <a:t> </a:t>
            </a:r>
            <a:r>
              <a:rPr lang="en-US" b="1" dirty="0" err="1">
                <a:solidFill>
                  <a:srgbClr val="8D503B"/>
                </a:solidFill>
              </a:rPr>
              <a:t>ra</a:t>
            </a:r>
            <a:r>
              <a:rPr lang="en-US" b="1" dirty="0">
                <a:solidFill>
                  <a:srgbClr val="8D503B"/>
                </a:solidFill>
              </a:rPr>
              <a:t> ở </a:t>
            </a:r>
            <a:r>
              <a:rPr lang="en-US" b="1" dirty="0" err="1">
                <a:solidFill>
                  <a:srgbClr val="8D503B"/>
                </a:solidFill>
              </a:rPr>
              <a:t>đâu</a:t>
            </a:r>
            <a:r>
              <a:rPr lang="hu-HU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73" name="Table 7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472102"/>
              </p:ext>
            </p:extLst>
          </p:nvPr>
        </p:nvGraphicFramePr>
        <p:xfrm>
          <a:off x="4716463" y="1483873"/>
          <a:ext cx="4248150" cy="2842455"/>
        </p:xfrm>
        <a:graphic>
          <a:graphicData uri="http://schemas.openxmlformats.org/drawingml/2006/table">
            <a:tbl>
              <a:tblPr/>
              <a:tblGrid>
                <a:gridCol w="1583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8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56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7376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quyết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định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…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00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bên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trong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cơ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quan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quyết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định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bởi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kiểm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soát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&amp;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cân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bằng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(Check &amp; Balance) và/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hoặc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cạnh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tranh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lực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737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cầm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757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vi-VN" sz="1400" b="1" i="1" dirty="0">
                          <a:solidFill>
                            <a:srgbClr val="4D7C84"/>
                          </a:solidFill>
                          <a:latin typeface="+mn-lt"/>
                        </a:rPr>
                        <a:t>Đảng nhà nước</a:t>
                      </a:r>
                      <a:r>
                        <a:rPr lang="en-US" sz="140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828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 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ây curoa</a:t>
                      </a:r>
                      <a:endParaRPr lang="en-US" sz="14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1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7948260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2" name="Group 27"/>
          <p:cNvGrpSpPr>
            <a:grpSpLocks/>
          </p:cNvGrpSpPr>
          <p:nvPr/>
        </p:nvGrpSpPr>
        <p:grpSpPr bwMode="auto">
          <a:xfrm>
            <a:off x="1398990" y="1923679"/>
            <a:ext cx="2124323" cy="1327791"/>
            <a:chOff x="19803" y="14916"/>
            <a:chExt cx="20984" cy="14237"/>
          </a:xfrm>
        </p:grpSpPr>
        <p:sp>
          <p:nvSpPr>
            <p:cNvPr id="43" name="Szövegdoboz 47"/>
            <p:cNvSpPr txBox="1">
              <a:spLocks noChangeArrowheads="1"/>
            </p:cNvSpPr>
            <p:nvPr/>
          </p:nvSpPr>
          <p:spPr bwMode="auto">
            <a:xfrm>
              <a:off x="31230" y="16477"/>
              <a:ext cx="9557" cy="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vi-VN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Đảng nhà nước</a:t>
              </a:r>
              <a:endParaRPr kumimoji="0" lang="en-US" sz="2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35" name="Szabadkézi sokszög 202"/>
            <p:cNvSpPr>
              <a:spLocks/>
            </p:cNvSpPr>
            <p:nvPr/>
          </p:nvSpPr>
          <p:spPr bwMode="auto">
            <a:xfrm flipV="1">
              <a:off x="31031" y="18697"/>
              <a:ext cx="4252" cy="6300"/>
            </a:xfrm>
            <a:custGeom>
              <a:avLst/>
              <a:gdLst>
                <a:gd name="T0" fmla="*/ 425255 w 996860"/>
                <a:gd name="T1" fmla="*/ 0 h 1531345"/>
                <a:gd name="T2" fmla="*/ 157370 w 996860"/>
                <a:gd name="T3" fmla="*/ 312734 h 1531345"/>
                <a:gd name="T4" fmla="*/ 6978 w 996860"/>
                <a:gd name="T5" fmla="*/ 630000 h 153134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96860" h="1531345">
                  <a:moveTo>
                    <a:pt x="996860" y="0"/>
                  </a:moveTo>
                  <a:cubicBezTo>
                    <a:pt x="764587" y="252470"/>
                    <a:pt x="532315" y="504940"/>
                    <a:pt x="368898" y="760164"/>
                  </a:cubicBezTo>
                  <a:cubicBezTo>
                    <a:pt x="205481" y="1015388"/>
                    <a:pt x="-69941" y="1474424"/>
                    <a:pt x="16358" y="1531345"/>
                  </a:cubicBezTo>
                </a:path>
              </a:pathLst>
            </a:custGeom>
            <a:noFill/>
            <a:ln w="25400">
              <a:solidFill>
                <a:srgbClr val="94D153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36" name="Szabadkézi sokszög 203"/>
            <p:cNvSpPr>
              <a:spLocks/>
            </p:cNvSpPr>
            <p:nvPr/>
          </p:nvSpPr>
          <p:spPr bwMode="auto">
            <a:xfrm>
              <a:off x="24350" y="14916"/>
              <a:ext cx="8053" cy="11823"/>
            </a:xfrm>
            <a:custGeom>
              <a:avLst/>
              <a:gdLst>
                <a:gd name="T0" fmla="*/ 0 w 662940"/>
                <a:gd name="T1" fmla="*/ 1182329 h 1028700"/>
                <a:gd name="T2" fmla="*/ 541494 w 662940"/>
                <a:gd name="T3" fmla="*/ 591165 h 1028700"/>
                <a:gd name="T4" fmla="*/ 805299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94D153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38" name="Text Box 35"/>
            <p:cNvSpPr txBox="1">
              <a:spLocks noChangeArrowheads="1"/>
            </p:cNvSpPr>
            <p:nvPr/>
          </p:nvSpPr>
          <p:spPr bwMode="auto">
            <a:xfrm>
              <a:off x="19803" y="16477"/>
              <a:ext cx="9761" cy="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err="1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Đảng</a:t>
              </a:r>
              <a:r>
                <a:rPr kumimoji="0" lang="en-US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 </a:t>
              </a:r>
              <a:r>
                <a:rPr kumimoji="0" lang="en-US" sz="1100" b="1" i="0" u="none" strike="noStrike" cap="none" normalizeH="0" baseline="0" dirty="0" err="1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cầm</a:t>
              </a:r>
              <a:r>
                <a:rPr kumimoji="0" lang="en-US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 </a:t>
              </a:r>
              <a:r>
                <a:rPr kumimoji="0" lang="en-US" sz="1100" b="1" i="0" u="none" strike="noStrike" cap="none" normalizeH="0" baseline="0" dirty="0" err="1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quyền</a:t>
              </a:r>
              <a:endParaRPr kumimoji="0" lang="en-US" sz="2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39" name="Szövegdoboz 49"/>
            <p:cNvSpPr txBox="1">
              <a:spLocks noChangeArrowheads="1"/>
            </p:cNvSpPr>
            <p:nvPr/>
          </p:nvSpPr>
          <p:spPr bwMode="auto">
            <a:xfrm>
              <a:off x="25726" y="24533"/>
              <a:ext cx="9557" cy="4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hu-HU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Đảng </a:t>
              </a:r>
              <a:r>
                <a:rPr kumimoji="0" lang="en-US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d</a:t>
              </a:r>
              <a:r>
                <a:rPr kumimoji="0" lang="hu-HU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ây curoa</a:t>
              </a:r>
              <a:endParaRPr kumimoji="0" lang="en-US" sz="28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87425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rgbClr val="8D503B"/>
                </a:solidFill>
              </a:rPr>
              <a:t>4. </a:t>
            </a:r>
            <a:r>
              <a:rPr lang="en-US" dirty="0" err="1">
                <a:solidFill>
                  <a:srgbClr val="8D503B"/>
                </a:solidFill>
              </a:rPr>
              <a:t>Những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ai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tạo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thành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đảng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thống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trị</a:t>
            </a:r>
            <a:r>
              <a:rPr lang="hu-HU" dirty="0">
                <a:solidFill>
                  <a:srgbClr val="8D503B"/>
                </a:solidFill>
              </a:rPr>
              <a:t>?</a:t>
            </a:r>
            <a:endParaRPr lang="hu-HU" b="1" dirty="0">
              <a:solidFill>
                <a:srgbClr val="8D503B"/>
              </a:solidFill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746742"/>
              </p:ext>
            </p:extLst>
          </p:nvPr>
        </p:nvGraphicFramePr>
        <p:xfrm>
          <a:off x="4716463" y="1490936"/>
          <a:ext cx="4248151" cy="2876757"/>
        </p:xfrm>
        <a:graphic>
          <a:graphicData uri="http://schemas.openxmlformats.org/drawingml/2006/table">
            <a:tbl>
              <a:tblPr/>
              <a:tblGrid>
                <a:gridCol w="11516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62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0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653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viên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là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n</a:t>
                      </a: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hững người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lãnh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tụ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chop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bu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viên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thành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với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như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tổ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363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gia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363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 lệ thuộc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363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cán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bộ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9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00248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75" name="Group 33"/>
          <p:cNvGrpSpPr>
            <a:grpSpLocks/>
          </p:cNvGrpSpPr>
          <p:nvPr/>
        </p:nvGrpSpPr>
        <p:grpSpPr bwMode="auto">
          <a:xfrm>
            <a:off x="1133181" y="1923678"/>
            <a:ext cx="2379680" cy="1181563"/>
            <a:chOff x="18334" y="14118"/>
            <a:chExt cx="22406" cy="12082"/>
          </a:xfrm>
        </p:grpSpPr>
        <p:grpSp>
          <p:nvGrpSpPr>
            <p:cNvPr id="276" name="Csoportba foglalás 276"/>
            <p:cNvGrpSpPr>
              <a:grpSpLocks/>
            </p:cNvGrpSpPr>
            <p:nvPr/>
          </p:nvGrpSpPr>
          <p:grpSpPr bwMode="auto">
            <a:xfrm>
              <a:off x="18334" y="14913"/>
              <a:ext cx="22406" cy="11287"/>
              <a:chOff x="18334" y="14913"/>
              <a:chExt cx="22406" cy="11287"/>
            </a:xfrm>
          </p:grpSpPr>
          <p:sp>
            <p:nvSpPr>
              <p:cNvPr id="279" name="Szövegdoboz 32"/>
              <p:cNvSpPr txBox="1">
                <a:spLocks noChangeArrowheads="1"/>
              </p:cNvSpPr>
              <p:nvPr/>
            </p:nvSpPr>
            <p:spPr bwMode="auto">
              <a:xfrm>
                <a:off x="18334" y="14913"/>
                <a:ext cx="10134" cy="3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Đảng</a:t>
                </a: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</a:t>
                </a:r>
                <a:r>
                  <a:rPr kumimoji="0" lang="en-US" sz="105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chính</a:t>
                </a: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</a:t>
                </a:r>
                <a:r>
                  <a:rPr kumimoji="0" lang="en-US" sz="105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trị</a:t>
                </a: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</a:t>
                </a:r>
                <a:r>
                  <a:rPr kumimoji="0" lang="en-US" sz="105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gia</a:t>
                </a:r>
                <a:endParaRPr kumimoji="0" lang="en-US" sz="24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  <p:sp>
            <p:nvSpPr>
              <p:cNvPr id="280" name="Szövegdoboz 34"/>
              <p:cNvSpPr txBox="1">
                <a:spLocks noChangeArrowheads="1"/>
              </p:cNvSpPr>
              <p:nvPr/>
            </p:nvSpPr>
            <p:spPr bwMode="auto">
              <a:xfrm>
                <a:off x="31934" y="15703"/>
                <a:ext cx="8806" cy="4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5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Đảng</a:t>
                </a: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</a:t>
                </a:r>
                <a:r>
                  <a:rPr kumimoji="0" lang="en-US" sz="105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cán</a:t>
                </a: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</a:t>
                </a:r>
                <a:r>
                  <a:rPr kumimoji="0" lang="en-US" sz="1050" b="1" i="0" u="none" strike="noStrike" cap="none" normalizeH="0" baseline="0" dirty="0" err="1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bộ</a:t>
                </a:r>
                <a:endParaRPr kumimoji="0" lang="en-US" sz="24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  <p:sp>
            <p:nvSpPr>
              <p:cNvPr id="281" name="Szövegdoboz 35"/>
              <p:cNvSpPr txBox="1">
                <a:spLocks noChangeArrowheads="1"/>
              </p:cNvSpPr>
              <p:nvPr/>
            </p:nvSpPr>
            <p:spPr bwMode="auto">
              <a:xfrm>
                <a:off x="22414" y="21951"/>
                <a:ext cx="10671" cy="4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vi-VN" sz="105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Đảng lệ thuộc</a:t>
                </a:r>
                <a:r>
                  <a:rPr kumimoji="0" lang="en-US" sz="105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(vassal</a:t>
                </a:r>
                <a:r>
                  <a:rPr kumimoji="0" lang="en-US" sz="1050" b="1" i="0" u="none" strike="noStrike" cap="none" normalizeH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rPr>
                  <a:t> party)</a:t>
                </a:r>
                <a:endParaRPr kumimoji="0" lang="en-US" sz="24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</p:grpSp>
        <p:sp>
          <p:nvSpPr>
            <p:cNvPr id="282" name="Szabadkézi sokszög 282"/>
            <p:cNvSpPr>
              <a:spLocks/>
            </p:cNvSpPr>
            <p:nvPr/>
          </p:nvSpPr>
          <p:spPr bwMode="auto">
            <a:xfrm rot="18414420">
              <a:off x="30231" y="16574"/>
              <a:ext cx="3417" cy="9032"/>
            </a:xfrm>
            <a:custGeom>
              <a:avLst/>
              <a:gdLst>
                <a:gd name="T0" fmla="*/ 566365 w 996860"/>
                <a:gd name="T1" fmla="*/ 0 h 1531345"/>
                <a:gd name="T2" fmla="*/ 209589 w 996860"/>
                <a:gd name="T3" fmla="*/ 501660 h 1531345"/>
                <a:gd name="T4" fmla="*/ 9294 w 996860"/>
                <a:gd name="T5" fmla="*/ 1010591 h 153134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96860" h="1531345">
                  <a:moveTo>
                    <a:pt x="996860" y="0"/>
                  </a:moveTo>
                  <a:cubicBezTo>
                    <a:pt x="764587" y="252470"/>
                    <a:pt x="532315" y="504940"/>
                    <a:pt x="368898" y="760164"/>
                  </a:cubicBezTo>
                  <a:cubicBezTo>
                    <a:pt x="205481" y="1015388"/>
                    <a:pt x="-69941" y="1474424"/>
                    <a:pt x="16358" y="1531345"/>
                  </a:cubicBezTo>
                </a:path>
              </a:pathLst>
            </a:custGeom>
            <a:noFill/>
            <a:ln w="25400">
              <a:solidFill>
                <a:srgbClr val="0070C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83" name="Szabadkézi sokszög 283"/>
            <p:cNvSpPr>
              <a:spLocks/>
            </p:cNvSpPr>
            <p:nvPr/>
          </p:nvSpPr>
          <p:spPr bwMode="auto">
            <a:xfrm>
              <a:off x="22414" y="14118"/>
              <a:ext cx="8160" cy="8332"/>
            </a:xfrm>
            <a:custGeom>
              <a:avLst/>
              <a:gdLst>
                <a:gd name="T0" fmla="*/ 0 w 662940"/>
                <a:gd name="T1" fmla="*/ 753863 h 1028700"/>
                <a:gd name="T2" fmla="*/ 526452 w 662940"/>
                <a:gd name="T3" fmla="*/ 376932 h 1028700"/>
                <a:gd name="T4" fmla="*/ 782929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0070C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93623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rgbClr val="8D503B"/>
                </a:solidFill>
              </a:rPr>
              <a:t>5. </a:t>
            </a:r>
            <a:r>
              <a:rPr lang="en-US" dirty="0">
                <a:solidFill>
                  <a:srgbClr val="8D503B"/>
                </a:solidFill>
              </a:rPr>
              <a:t>Elite </a:t>
            </a:r>
            <a:r>
              <a:rPr lang="en-US" dirty="0" err="1">
                <a:solidFill>
                  <a:srgbClr val="8D503B"/>
                </a:solidFill>
              </a:rPr>
              <a:t>cai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trị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được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tổ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chức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theo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nguyên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lý</a:t>
            </a:r>
            <a:r>
              <a:rPr lang="en-US" dirty="0">
                <a:solidFill>
                  <a:srgbClr val="8D503B"/>
                </a:solidFill>
              </a:rPr>
              <a:t> </a:t>
            </a:r>
            <a:r>
              <a:rPr lang="en-US" dirty="0" err="1">
                <a:solidFill>
                  <a:srgbClr val="8D503B"/>
                </a:solidFill>
              </a:rPr>
              <a:t>nào</a:t>
            </a:r>
            <a:r>
              <a:rPr lang="hu-HU" dirty="0">
                <a:solidFill>
                  <a:srgbClr val="8D503B"/>
                </a:solidFill>
              </a:rPr>
              <a:t>?</a:t>
            </a:r>
            <a:endParaRPr lang="hu-HU" b="1" dirty="0">
              <a:solidFill>
                <a:srgbClr val="8D503B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238634"/>
              </p:ext>
            </p:extLst>
          </p:nvPr>
        </p:nvGraphicFramePr>
        <p:xfrm>
          <a:off x="4716461" y="1333991"/>
          <a:ext cx="4248028" cy="2906042"/>
        </p:xfrm>
        <a:graphic>
          <a:graphicData uri="http://schemas.openxmlformats.org/drawingml/2006/table">
            <a:tbl>
              <a:tblPr/>
              <a:tblGrid>
                <a:gridCol w="11516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291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Elite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cai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…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59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tổ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qua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quan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trợ-người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patr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n-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lien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t)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Qua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thống-định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423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 bảo trợ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671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 trợ quan liêu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671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 trợ phi chính thức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-324544" y="149163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8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199876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61" name="Group 25"/>
          <p:cNvGrpSpPr>
            <a:grpSpLocks/>
          </p:cNvGrpSpPr>
          <p:nvPr/>
        </p:nvGrpSpPr>
        <p:grpSpPr bwMode="auto">
          <a:xfrm>
            <a:off x="1265426" y="1899186"/>
            <a:ext cx="2317190" cy="1431052"/>
            <a:chOff x="19224" y="15028"/>
            <a:chExt cx="21760" cy="14582"/>
          </a:xfrm>
        </p:grpSpPr>
        <p:grpSp>
          <p:nvGrpSpPr>
            <p:cNvPr id="263" name="Group 28"/>
            <p:cNvGrpSpPr>
              <a:grpSpLocks/>
            </p:cNvGrpSpPr>
            <p:nvPr/>
          </p:nvGrpSpPr>
          <p:grpSpPr bwMode="auto">
            <a:xfrm>
              <a:off x="19224" y="15028"/>
              <a:ext cx="14680" cy="14582"/>
              <a:chOff x="19224" y="15028"/>
              <a:chExt cx="14680" cy="14582"/>
            </a:xfrm>
          </p:grpSpPr>
          <p:sp>
            <p:nvSpPr>
              <p:cNvPr id="265" name="Szabadkézi sokszög 8"/>
              <p:cNvSpPr>
                <a:spLocks/>
              </p:cNvSpPr>
              <p:nvPr/>
            </p:nvSpPr>
            <p:spPr bwMode="auto">
              <a:xfrm flipV="1">
                <a:off x="21242" y="15028"/>
                <a:ext cx="12662" cy="7809"/>
              </a:xfrm>
              <a:custGeom>
                <a:avLst/>
                <a:gdLst>
                  <a:gd name="T0" fmla="*/ 0 w 1839817"/>
                  <a:gd name="T1" fmla="*/ 0 h 605928"/>
                  <a:gd name="T2" fmla="*/ 5534 w 1839817"/>
                  <a:gd name="T3" fmla="*/ 3107 h 605928"/>
                  <a:gd name="T4" fmla="*/ 9832 w 1839817"/>
                  <a:gd name="T5" fmla="*/ 9494 h 60592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39817" h="605928">
                    <a:moveTo>
                      <a:pt x="0" y="0"/>
                    </a:moveTo>
                    <a:cubicBezTo>
                      <a:pt x="364475" y="48658"/>
                      <a:pt x="728950" y="97316"/>
                      <a:pt x="1035586" y="198304"/>
                    </a:cubicBezTo>
                    <a:cubicBezTo>
                      <a:pt x="1342222" y="299292"/>
                      <a:pt x="1839817" y="605928"/>
                      <a:pt x="1839817" y="605928"/>
                    </a:cubicBezTo>
                  </a:path>
                </a:pathLst>
              </a:custGeom>
              <a:noFill/>
              <a:ln w="25400">
                <a:solidFill>
                  <a:srgbClr val="00B050"/>
                </a:solidFill>
                <a:prstDash val="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2800"/>
              </a:p>
            </p:txBody>
          </p:sp>
          <p:sp>
            <p:nvSpPr>
              <p:cNvPr id="3102" name="Szövegdoboz 37"/>
              <p:cNvSpPr txBox="1">
                <a:spLocks noChangeArrowheads="1"/>
              </p:cNvSpPr>
              <p:nvPr/>
            </p:nvSpPr>
            <p:spPr bwMode="auto">
              <a:xfrm>
                <a:off x="19224" y="16383"/>
                <a:ext cx="10801" cy="50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vi-VN" sz="100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  <a:ea typeface="SimSun"/>
                    <a:cs typeface="Times New Roman" pitchFamily="18" charset="0"/>
                  </a:rPr>
                  <a:t>không bảo trợ</a:t>
                </a: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  <p:sp>
            <p:nvSpPr>
              <p:cNvPr id="3101" name="Text Box 29"/>
              <p:cNvSpPr txBox="1">
                <a:spLocks noChangeArrowheads="1"/>
              </p:cNvSpPr>
              <p:nvPr/>
            </p:nvSpPr>
            <p:spPr bwMode="auto">
              <a:xfrm>
                <a:off x="24014" y="22770"/>
                <a:ext cx="8809" cy="68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vi-VN" sz="100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  <a:ea typeface="SimSun"/>
                    <a:cs typeface="Times New Roman" pitchFamily="18" charset="0"/>
                  </a:rPr>
                  <a:t>bảo trợ phi chính thức</a:t>
                </a:r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</p:grpSp>
        <p:sp>
          <p:nvSpPr>
            <p:cNvPr id="269" name="Szabadkézi sokszög 3"/>
            <p:cNvSpPr>
              <a:spLocks/>
            </p:cNvSpPr>
            <p:nvPr/>
          </p:nvSpPr>
          <p:spPr bwMode="auto">
            <a:xfrm flipH="1">
              <a:off x="29825" y="19270"/>
              <a:ext cx="4378" cy="7167"/>
            </a:xfrm>
            <a:custGeom>
              <a:avLst/>
              <a:gdLst>
                <a:gd name="T0" fmla="*/ 0 w 662940"/>
                <a:gd name="T1" fmla="*/ 4515 h 1028700"/>
                <a:gd name="T2" fmla="*/ 1599 w 662940"/>
                <a:gd name="T3" fmla="*/ 2258 h 1028700"/>
                <a:gd name="T4" fmla="*/ 2378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00B05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3096" name="Text Box 24"/>
            <p:cNvSpPr txBox="1">
              <a:spLocks noChangeArrowheads="1"/>
            </p:cNvSpPr>
            <p:nvPr/>
          </p:nvSpPr>
          <p:spPr bwMode="auto">
            <a:xfrm>
              <a:off x="30136" y="17809"/>
              <a:ext cx="10848" cy="5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vi-VN" sz="10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  <a:ea typeface="SimSun"/>
                  <a:cs typeface="Times New Roman" pitchFamily="18" charset="0"/>
                </a:rPr>
                <a:t>bảo trợ quan liêu</a:t>
              </a: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87425"/>
          </a:xfrm>
        </p:spPr>
        <p:txBody>
          <a:bodyPr>
            <a:normAutofit/>
          </a:bodyPr>
          <a:lstStyle/>
          <a:p>
            <a:r>
              <a:rPr lang="hu-HU" b="1" dirty="0">
                <a:solidFill>
                  <a:srgbClr val="8D503B"/>
                </a:solidFill>
              </a:rPr>
              <a:t>6. </a:t>
            </a:r>
            <a:r>
              <a:rPr lang="en-US" b="1" dirty="0">
                <a:solidFill>
                  <a:srgbClr val="8D503B"/>
                </a:solidFill>
              </a:rPr>
              <a:t>C</a:t>
            </a:r>
            <a:r>
              <a:rPr lang="hu-HU" b="1" dirty="0">
                <a:solidFill>
                  <a:srgbClr val="8D503B"/>
                </a:solidFill>
              </a:rPr>
              <a:t>ác định chế </a:t>
            </a:r>
            <a:r>
              <a:rPr lang="en-US" b="1" dirty="0" err="1">
                <a:solidFill>
                  <a:srgbClr val="8D503B"/>
                </a:solidFill>
              </a:rPr>
              <a:t>nào</a:t>
            </a:r>
            <a:r>
              <a:rPr lang="en-US" b="1" dirty="0">
                <a:solidFill>
                  <a:srgbClr val="8D503B"/>
                </a:solidFill>
              </a:rPr>
              <a:t> chi </a:t>
            </a:r>
            <a:r>
              <a:rPr lang="en-US" b="1" dirty="0" err="1">
                <a:solidFill>
                  <a:srgbClr val="8D503B"/>
                </a:solidFill>
              </a:rPr>
              <a:t>phối</a:t>
            </a:r>
            <a:r>
              <a:rPr lang="hu-HU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252593"/>
              </p:ext>
            </p:extLst>
          </p:nvPr>
        </p:nvGraphicFramePr>
        <p:xfrm>
          <a:off x="4716463" y="1468152"/>
          <a:ext cx="4248150" cy="2819415"/>
        </p:xfrm>
        <a:graphic>
          <a:graphicData uri="http://schemas.openxmlformats.org/drawingml/2006/table">
            <a:tbl>
              <a:tblPr/>
              <a:tblGrid>
                <a:gridCol w="1114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5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6907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8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hu-HU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ác định chế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kinh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tế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chi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phối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endParaRPr lang="en-US" sz="20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hu-HU" sz="14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hi chính thức</a:t>
                      </a:r>
                      <a:endParaRPr lang="en-US" sz="20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5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02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Nửa chính thức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01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Phi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4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1566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Csoportba foglalás 23"/>
          <p:cNvGrpSpPr>
            <a:grpSpLocks/>
          </p:cNvGrpSpPr>
          <p:nvPr/>
        </p:nvGrpSpPr>
        <p:grpSpPr bwMode="auto">
          <a:xfrm>
            <a:off x="1475656" y="1966749"/>
            <a:ext cx="1734406" cy="1683976"/>
            <a:chOff x="20998" y="14902"/>
            <a:chExt cx="16949" cy="17865"/>
          </a:xfrm>
        </p:grpSpPr>
        <p:grpSp>
          <p:nvGrpSpPr>
            <p:cNvPr id="8" name="Csoportba foglalás 24"/>
            <p:cNvGrpSpPr>
              <a:grpSpLocks/>
            </p:cNvGrpSpPr>
            <p:nvPr/>
          </p:nvGrpSpPr>
          <p:grpSpPr bwMode="auto">
            <a:xfrm>
              <a:off x="20998" y="18401"/>
              <a:ext cx="16949" cy="14366"/>
              <a:chOff x="20998" y="18401"/>
              <a:chExt cx="16949" cy="14366"/>
            </a:xfrm>
          </p:grpSpPr>
          <p:grpSp>
            <p:nvGrpSpPr>
              <p:cNvPr id="13" name="Csoportba foglalás 25"/>
              <p:cNvGrpSpPr>
                <a:grpSpLocks/>
              </p:cNvGrpSpPr>
              <p:nvPr/>
            </p:nvGrpSpPr>
            <p:grpSpPr bwMode="auto">
              <a:xfrm>
                <a:off x="20998" y="18401"/>
                <a:ext cx="16949" cy="14366"/>
                <a:chOff x="20998" y="18401"/>
                <a:chExt cx="16949" cy="14366"/>
              </a:xfrm>
            </p:grpSpPr>
            <p:sp>
              <p:nvSpPr>
                <p:cNvPr id="28" name="Szabadkézi sokszög 28"/>
                <p:cNvSpPr>
                  <a:spLocks/>
                </p:cNvSpPr>
                <p:nvPr/>
              </p:nvSpPr>
              <p:spPr bwMode="auto">
                <a:xfrm rot="21085922" flipV="1">
                  <a:off x="20998" y="18401"/>
                  <a:ext cx="16949" cy="2736"/>
                </a:xfrm>
                <a:custGeom>
                  <a:avLst/>
                  <a:gdLst>
                    <a:gd name="T0" fmla="*/ 0 w 1872868"/>
                    <a:gd name="T1" fmla="*/ 26046 h 231447"/>
                    <a:gd name="T2" fmla="*/ 797600 w 1872868"/>
                    <a:gd name="T3" fmla="*/ 273479 h 231447"/>
                    <a:gd name="T4" fmla="*/ 1694900 w 1872868"/>
                    <a:gd name="T5" fmla="*/ 0 h 23144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72868" h="231447">
                      <a:moveTo>
                        <a:pt x="0" y="22034"/>
                      </a:moveTo>
                      <a:cubicBezTo>
                        <a:pt x="284602" y="128530"/>
                        <a:pt x="569205" y="235027"/>
                        <a:pt x="881350" y="231355"/>
                      </a:cubicBezTo>
                      <a:cubicBezTo>
                        <a:pt x="1193495" y="227683"/>
                        <a:pt x="1698434" y="86299"/>
                        <a:pt x="1872868" y="0"/>
                      </a:cubicBezTo>
                    </a:path>
                  </a:pathLst>
                </a:custGeom>
                <a:noFill/>
                <a:ln w="25400">
                  <a:solidFill>
                    <a:srgbClr val="00B0F0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solidFill>
                      <a:srgbClr val="385A61"/>
                    </a:solidFill>
                  </a:endParaRPr>
                </a:p>
              </p:txBody>
            </p:sp>
            <p:sp>
              <p:nvSpPr>
                <p:cNvPr id="29" name="Szabadkézi sokszög 29"/>
                <p:cNvSpPr>
                  <a:spLocks/>
                </p:cNvSpPr>
                <p:nvPr/>
              </p:nvSpPr>
              <p:spPr bwMode="auto">
                <a:xfrm flipV="1">
                  <a:off x="25202" y="27384"/>
                  <a:ext cx="7852" cy="468"/>
                </a:xfrm>
                <a:custGeom>
                  <a:avLst/>
                  <a:gdLst>
                    <a:gd name="T0" fmla="*/ 0 w 947451"/>
                    <a:gd name="T1" fmla="*/ 0 h 99207"/>
                    <a:gd name="T2" fmla="*/ 374306 w 947451"/>
                    <a:gd name="T3" fmla="*/ 46820 h 99207"/>
                    <a:gd name="T4" fmla="*/ 785130 w 947451"/>
                    <a:gd name="T5" fmla="*/ 5202 h 9920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47451" h="99207">
                      <a:moveTo>
                        <a:pt x="0" y="0"/>
                      </a:moveTo>
                      <a:cubicBezTo>
                        <a:pt x="146892" y="48658"/>
                        <a:pt x="293784" y="97316"/>
                        <a:pt x="451692" y="99152"/>
                      </a:cubicBezTo>
                      <a:cubicBezTo>
                        <a:pt x="609600" y="100988"/>
                        <a:pt x="866661" y="56921"/>
                        <a:pt x="947451" y="11017"/>
                      </a:cubicBezTo>
                    </a:path>
                  </a:pathLst>
                </a:custGeom>
                <a:noFill/>
                <a:ln w="19050">
                  <a:solidFill>
                    <a:srgbClr val="00B0F0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US" sz="3200">
                    <a:solidFill>
                      <a:srgbClr val="385A61"/>
                    </a:solidFill>
                  </a:endParaRPr>
                </a:p>
              </p:txBody>
            </p:sp>
            <p:sp>
              <p:nvSpPr>
                <p:cNvPr id="33801" name="Szövegdoboz 56"/>
                <p:cNvSpPr txBox="1">
                  <a:spLocks noChangeArrowheads="1"/>
                </p:cNvSpPr>
                <p:nvPr/>
              </p:nvSpPr>
              <p:spPr bwMode="auto">
                <a:xfrm>
                  <a:off x="25132" y="28196"/>
                  <a:ext cx="9236" cy="45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100" b="1" i="0" u="none" strike="noStrike" cap="none" normalizeH="0" baseline="0" dirty="0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Phi </a:t>
                  </a:r>
                  <a:r>
                    <a:rPr kumimoji="0" lang="en-US" sz="1100" b="1" i="0" u="none" strike="noStrike" cap="none" normalizeH="0" baseline="0" dirty="0" err="1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chính</a:t>
                  </a:r>
                  <a:r>
                    <a:rPr kumimoji="0" lang="en-US" sz="1100" b="1" i="0" u="none" strike="noStrike" cap="none" normalizeH="0" baseline="0" dirty="0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 </a:t>
                  </a:r>
                  <a:r>
                    <a:rPr kumimoji="0" lang="en-US" sz="1100" b="1" i="0" u="none" strike="noStrike" cap="none" normalizeH="0" baseline="0" dirty="0" err="1">
                      <a:ln>
                        <a:noFill/>
                      </a:ln>
                      <a:solidFill>
                        <a:srgbClr val="385A61"/>
                      </a:solidFill>
                      <a:effectLst/>
                      <a:latin typeface="+mj-lt"/>
                      <a:ea typeface="SimSun"/>
                      <a:cs typeface="Times New Roman" pitchFamily="18" charset="0"/>
                    </a:rPr>
                    <a:t>thức</a:t>
                  </a:r>
                  <a:endParaRPr kumimoji="0" lang="en-US" sz="1100" b="0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</a:endParaRPr>
                </a:p>
              </p:txBody>
            </p:sp>
          </p:grpSp>
          <p:sp>
            <p:nvSpPr>
              <p:cNvPr id="33799" name="Szövegdoboz 52"/>
              <p:cNvSpPr txBox="1">
                <a:spLocks noChangeArrowheads="1"/>
              </p:cNvSpPr>
              <p:nvPr/>
            </p:nvSpPr>
            <p:spPr bwMode="auto">
              <a:xfrm>
                <a:off x="24295" y="21417"/>
                <a:ext cx="10556" cy="45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u-HU" sz="1100" b="1" i="0" u="none" strike="noStrike" cap="none" normalizeH="0" baseline="0" dirty="0">
                    <a:ln>
                      <a:noFill/>
                    </a:ln>
                    <a:solidFill>
                      <a:srgbClr val="385A61"/>
                    </a:solidFill>
                    <a:effectLst/>
                    <a:latin typeface="+mj-lt"/>
                    <a:ea typeface="SimSun"/>
                    <a:cs typeface="Times New Roman" pitchFamily="18" charset="0"/>
                  </a:rPr>
                  <a:t>Nửa chính thức</a:t>
                </a:r>
                <a:endParaRPr kumimoji="0" lang="en-US" sz="1100" b="0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endParaRPr>
              </a:p>
            </p:txBody>
          </p:sp>
        </p:grpSp>
        <p:sp>
          <p:nvSpPr>
            <p:cNvPr id="33797" name="Szövegdoboz 50"/>
            <p:cNvSpPr txBox="1">
              <a:spLocks noChangeArrowheads="1"/>
            </p:cNvSpPr>
            <p:nvPr/>
          </p:nvSpPr>
          <p:spPr bwMode="auto">
            <a:xfrm>
              <a:off x="23922" y="14902"/>
              <a:ext cx="10914" cy="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1" i="0" u="none" strike="noStrike" cap="none" normalizeH="0" baseline="0" dirty="0" err="1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  <a:ea typeface="SimSun"/>
                  <a:cs typeface="Times New Roman" pitchFamily="18" charset="0"/>
                </a:rPr>
                <a:t>Chính</a:t>
              </a:r>
              <a:r>
                <a:rPr kumimoji="0" lang="en-US" sz="11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  <a:ea typeface="SimSun"/>
                  <a:cs typeface="Times New Roman" pitchFamily="18" charset="0"/>
                </a:rPr>
                <a:t> </a:t>
              </a:r>
              <a:r>
                <a:rPr kumimoji="0" lang="en-US" sz="1100" b="1" i="0" u="none" strike="noStrike" cap="none" normalizeH="0" baseline="0" dirty="0" err="1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  <a:ea typeface="SimSun"/>
                  <a:cs typeface="Times New Roman" pitchFamily="18" charset="0"/>
                </a:rPr>
                <a:t>thức</a:t>
              </a:r>
              <a:endParaRPr kumimoji="0" lang="en-US" sz="11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7527</TotalTime>
  <Words>3450</Words>
  <Application>Microsoft Office PowerPoint</Application>
  <PresentationFormat>On-screen Show (16:9)</PresentationFormat>
  <Paragraphs>778</Paragraphs>
  <Slides>36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Open Sans</vt:lpstr>
      <vt:lpstr>Times New Roman</vt:lpstr>
      <vt:lpstr>Wingdings</vt:lpstr>
      <vt:lpstr>Office-téma</vt:lpstr>
      <vt:lpstr>GIẢI PHẪU CÁC CHẾ ĐỘ HẬU CỘNG SẢN Quỹ đạo chế độ</vt:lpstr>
      <vt:lpstr>PowerPoint Presentation</vt:lpstr>
      <vt:lpstr>Kornai János: Các đặc điểm chính của các kiểu lý tưởng của các nền dân chủ, chuyên quyền và độc tài</vt:lpstr>
      <vt:lpstr>1. Cỏ bao nhiêu trung tâm quyền lực?</vt:lpstr>
      <vt:lpstr>2. Sự chuyên quyền hạn chế đến mức nào?</vt:lpstr>
      <vt:lpstr>3. Các quyết định chính trị sinh ra ở đâu?</vt:lpstr>
      <vt:lpstr>4. Những ai tạo thành đảng thống trị?</vt:lpstr>
      <vt:lpstr>5. Elite cai trị được tổ chức theo nguyên lý nào?</vt:lpstr>
      <vt:lpstr>6. Các định chế nào chi phối?</vt:lpstr>
      <vt:lpstr>7. Cơ chế hoạt động chi phối của nền kinh tế?</vt:lpstr>
      <vt:lpstr>8. Vai trò của tham nhũng là gì?</vt:lpstr>
      <vt:lpstr>9. Vai trò của ý thức hệ là gì?</vt:lpstr>
      <vt:lpstr>10. Có xã hội dân sự tự trị không?</vt:lpstr>
      <vt:lpstr>Tăng gấp đôi các kiểu chế độ lý tưởng của Kornai</vt:lpstr>
      <vt:lpstr>Đặt các nước cụ thể vào tam giác: sự kết hợp 11 chiểu</vt:lpstr>
      <vt:lpstr>PowerPoint Presentation</vt:lpstr>
      <vt:lpstr>Loại hình học biến dạng</vt:lpstr>
      <vt:lpstr>Quỹ đạo chính của các chế độ hậu cộng sản</vt:lpstr>
      <vt:lpstr>Những biến dạng kiểu lý tưởng từ chế độ độc tài</vt:lpstr>
      <vt:lpstr>Estonia</vt:lpstr>
      <vt:lpstr>Rumania</vt:lpstr>
      <vt:lpstr>Kazahsztán</vt:lpstr>
      <vt:lpstr>Trung Quốc</vt:lpstr>
      <vt:lpstr>Các quỹ đạo thứ cấp của các chế độ hậu cộng sản</vt:lpstr>
      <vt:lpstr>Ba Lan</vt:lpstr>
      <vt:lpstr>C. H. Czech</vt:lpstr>
      <vt:lpstr>Hungary</vt:lpstr>
      <vt:lpstr>Nga</vt:lpstr>
      <vt:lpstr>Ukraina</vt:lpstr>
      <vt:lpstr>PowerPoint Presentation</vt:lpstr>
      <vt:lpstr>Moldova</vt:lpstr>
      <vt:lpstr>Grúzia</vt:lpstr>
      <vt:lpstr>Kiểu chế độ lai (chế độ chính trị)</vt:lpstr>
      <vt:lpstr>Các đặc điểm đặc thù chế độ và đặc thù quốc gia</vt:lpstr>
      <vt:lpstr>Tác động của các đặc điểm đặc thù quốc gia lên các hệ thống hậu cộng sản (1)</vt:lpstr>
      <vt:lpstr>Tác động của các đặc điểm đặc thù quốc gia lên các hệ thống hậu cộng sản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nguyen quang a</cp:lastModifiedBy>
  <cp:revision>823</cp:revision>
  <dcterms:created xsi:type="dcterms:W3CDTF">2017-05-01T09:52:15Z</dcterms:created>
  <dcterms:modified xsi:type="dcterms:W3CDTF">2025-06-12T00:03:59Z</dcterms:modified>
</cp:coreProperties>
</file>